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87" r:id="rId5"/>
    <p:sldId id="290" r:id="rId6"/>
    <p:sldId id="307" r:id="rId7"/>
    <p:sldId id="291" r:id="rId8"/>
    <p:sldId id="309" r:id="rId9"/>
    <p:sldId id="313" r:id="rId10"/>
    <p:sldId id="310" r:id="rId11"/>
    <p:sldId id="314" r:id="rId12"/>
    <p:sldId id="315" r:id="rId13"/>
    <p:sldId id="316" r:id="rId14"/>
    <p:sldId id="311" r:id="rId15"/>
    <p:sldId id="317" r:id="rId16"/>
    <p:sldId id="312" r:id="rId17"/>
    <p:sldId id="306" r:id="rId18"/>
    <p:sldId id="319" r:id="rId19"/>
    <p:sldId id="320" r:id="rId20"/>
    <p:sldId id="329" r:id="rId21"/>
    <p:sldId id="330" r:id="rId22"/>
    <p:sldId id="321" r:id="rId23"/>
    <p:sldId id="289" r:id="rId24"/>
    <p:sldId id="322" r:id="rId25"/>
    <p:sldId id="326" r:id="rId26"/>
    <p:sldId id="327" r:id="rId27"/>
    <p:sldId id="331" r:id="rId28"/>
    <p:sldId id="332" r:id="rId29"/>
    <p:sldId id="323" r:id="rId30"/>
    <p:sldId id="325" r:id="rId31"/>
    <p:sldId id="324" r:id="rId32"/>
    <p:sldId id="271" r:id="rId33"/>
    <p:sldId id="274"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15FF6-A854-4F55-9A42-0B1F613028C1}" v="8518" dt="2021-11-21T18:39:54.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8602" autoAdjust="0"/>
  </p:normalViewPr>
  <p:slideViewPr>
    <p:cSldViewPr snapToGrid="0">
      <p:cViewPr varScale="1">
        <p:scale>
          <a:sx n="99" d="100"/>
          <a:sy n="99" d="100"/>
        </p:scale>
        <p:origin x="23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anob Tawfik" userId="e020402031082ceb" providerId="LiveId" clId="{97715FF6-A854-4F55-9A42-0B1F613028C1}"/>
    <pc:docChg chg="undo custSel addSld delSld modSld sldOrd">
      <pc:chgData name="Abanob Tawfik" userId="e020402031082ceb" providerId="LiveId" clId="{97715FF6-A854-4F55-9A42-0B1F613028C1}" dt="2021-11-21T18:39:54.914" v="30819" actId="1076"/>
      <pc:docMkLst>
        <pc:docMk/>
      </pc:docMkLst>
      <pc:sldChg chg="modSp modAnim modNotesTx">
        <pc:chgData name="Abanob Tawfik" userId="e020402031082ceb" providerId="LiveId" clId="{97715FF6-A854-4F55-9A42-0B1F613028C1}" dt="2021-10-25T13:23:43.616" v="16205" actId="20577"/>
        <pc:sldMkLst>
          <pc:docMk/>
          <pc:sldMk cId="940545619" sldId="257"/>
        </pc:sldMkLst>
        <pc:spChg chg="mod">
          <ac:chgData name="Abanob Tawfik" userId="e020402031082ceb" providerId="LiveId" clId="{97715FF6-A854-4F55-9A42-0B1F613028C1}" dt="2021-10-25T13:23:43.616" v="16205" actId="20577"/>
          <ac:spMkLst>
            <pc:docMk/>
            <pc:sldMk cId="940545619" sldId="257"/>
            <ac:spMk id="2" creationId="{AB5CF8E9-113A-49BD-89A8-DA3FD38C7D53}"/>
          </ac:spMkLst>
        </pc:spChg>
      </pc:sldChg>
      <pc:sldChg chg="addSp delSp modSp mod setBg modAnim modNotesTx">
        <pc:chgData name="Abanob Tawfik" userId="e020402031082ceb" providerId="LiveId" clId="{97715FF6-A854-4F55-9A42-0B1F613028C1}" dt="2021-11-17T00:57:21.383" v="30731" actId="5793"/>
        <pc:sldMkLst>
          <pc:docMk/>
          <pc:sldMk cId="2072861071" sldId="258"/>
        </pc:sldMkLst>
        <pc:spChg chg="mod">
          <ac:chgData name="Abanob Tawfik" userId="e020402031082ceb" providerId="LiveId" clId="{97715FF6-A854-4F55-9A42-0B1F613028C1}" dt="2021-08-03T23:08:36.029" v="16181" actId="26606"/>
          <ac:spMkLst>
            <pc:docMk/>
            <pc:sldMk cId="2072861071" sldId="258"/>
            <ac:spMk id="2" creationId="{E5339FF5-08AE-41AE-9A31-6F1B6E750A6C}"/>
          </ac:spMkLst>
        </pc:spChg>
        <pc:spChg chg="mod ord">
          <ac:chgData name="Abanob Tawfik" userId="e020402031082ceb" providerId="LiveId" clId="{97715FF6-A854-4F55-9A42-0B1F613028C1}" dt="2021-08-04T00:25:27.482" v="16200" actId="20577"/>
          <ac:spMkLst>
            <pc:docMk/>
            <pc:sldMk cId="2072861071" sldId="258"/>
            <ac:spMk id="3" creationId="{16ACC4BA-94C1-48A7-9813-80B6C4672BEB}"/>
          </ac:spMkLst>
        </pc:spChg>
        <pc:spChg chg="add del">
          <ac:chgData name="Abanob Tawfik" userId="e020402031082ceb" providerId="LiveId" clId="{97715FF6-A854-4F55-9A42-0B1F613028C1}" dt="2021-08-03T17:39:53.744" v="15939" actId="26606"/>
          <ac:spMkLst>
            <pc:docMk/>
            <pc:sldMk cId="2072861071" sldId="258"/>
            <ac:spMk id="9" creationId="{22AC0F86-9A78-4E84-A4B4-ADB8B2629A0C}"/>
          </ac:spMkLst>
        </pc:spChg>
        <pc:spChg chg="add del">
          <ac:chgData name="Abanob Tawfik" userId="e020402031082ceb" providerId="LiveId" clId="{97715FF6-A854-4F55-9A42-0B1F613028C1}" dt="2021-08-03T17:39:53.744" v="15939" actId="26606"/>
          <ac:spMkLst>
            <pc:docMk/>
            <pc:sldMk cId="2072861071" sldId="258"/>
            <ac:spMk id="17" creationId="{69A54E25-1C05-48E5-A5CC-3778C1D3632D}"/>
          </ac:spMkLst>
        </pc:spChg>
        <pc:spChg chg="add del">
          <ac:chgData name="Abanob Tawfik" userId="e020402031082ceb" providerId="LiveId" clId="{97715FF6-A854-4F55-9A42-0B1F613028C1}" dt="2021-08-03T23:08:36.029" v="16181" actId="26606"/>
          <ac:spMkLst>
            <pc:docMk/>
            <pc:sldMk cId="2072861071" sldId="258"/>
            <ac:spMk id="20" creationId="{75E66D3F-14EA-4BCD-819B-EEF581746B88}"/>
          </ac:spMkLst>
        </pc:spChg>
        <pc:spChg chg="add del">
          <ac:chgData name="Abanob Tawfik" userId="e020402031082ceb" providerId="LiveId" clId="{97715FF6-A854-4F55-9A42-0B1F613028C1}" dt="2021-08-03T17:40:09.359" v="15941" actId="26606"/>
          <ac:spMkLst>
            <pc:docMk/>
            <pc:sldMk cId="2072861071" sldId="258"/>
            <ac:spMk id="21" creationId="{75E66D3F-14EA-4BCD-819B-EEF581746B88}"/>
          </ac:spMkLst>
        </pc:spChg>
        <pc:spChg chg="add del">
          <ac:chgData name="Abanob Tawfik" userId="e020402031082ceb" providerId="LiveId" clId="{97715FF6-A854-4F55-9A42-0B1F613028C1}" dt="2021-08-03T17:40:09.359" v="15941" actId="26606"/>
          <ac:spMkLst>
            <pc:docMk/>
            <pc:sldMk cId="2072861071" sldId="258"/>
            <ac:spMk id="23" creationId="{DD5289D1-D3B7-4C53-823E-280A79C02EBF}"/>
          </ac:spMkLst>
        </pc:spChg>
        <pc:spChg chg="add del">
          <ac:chgData name="Abanob Tawfik" userId="e020402031082ceb" providerId="LiveId" clId="{97715FF6-A854-4F55-9A42-0B1F613028C1}" dt="2021-08-03T23:08:36.029" v="16181" actId="26606"/>
          <ac:spMkLst>
            <pc:docMk/>
            <pc:sldMk cId="2072861071" sldId="258"/>
            <ac:spMk id="31" creationId="{DD5289D1-D3B7-4C53-823E-280A79C02EBF}"/>
          </ac:spMkLst>
        </pc:spChg>
        <pc:spChg chg="add">
          <ac:chgData name="Abanob Tawfik" userId="e020402031082ceb" providerId="LiveId" clId="{97715FF6-A854-4F55-9A42-0B1F613028C1}" dt="2021-08-03T23:08:36.029" v="16181" actId="26606"/>
          <ac:spMkLst>
            <pc:docMk/>
            <pc:sldMk cId="2072861071" sldId="258"/>
            <ac:spMk id="38" creationId="{C8474B35-BF18-44A9-A265-A7C78D549385}"/>
          </ac:spMkLst>
        </pc:spChg>
        <pc:spChg chg="add">
          <ac:chgData name="Abanob Tawfik" userId="e020402031082ceb" providerId="LiveId" clId="{97715FF6-A854-4F55-9A42-0B1F613028C1}" dt="2021-08-03T23:08:36.029" v="16181" actId="26606"/>
          <ac:spMkLst>
            <pc:docMk/>
            <pc:sldMk cId="2072861071" sldId="258"/>
            <ac:spMk id="46" creationId="{576DA225-F5D6-439A-B39E-B3595D3077E0}"/>
          </ac:spMkLst>
        </pc:spChg>
        <pc:grpChg chg="add del">
          <ac:chgData name="Abanob Tawfik" userId="e020402031082ceb" providerId="LiveId" clId="{97715FF6-A854-4F55-9A42-0B1F613028C1}" dt="2021-08-03T17:39:53.744" v="15939" actId="26606"/>
          <ac:grpSpMkLst>
            <pc:docMk/>
            <pc:sldMk cId="2072861071" sldId="258"/>
            <ac:grpSpMk id="11" creationId="{4AF78B9E-8BE2-4706-9377-A05FA25ABABF}"/>
          </ac:grpSpMkLst>
        </pc:grpChg>
        <pc:grpChg chg="add del">
          <ac:chgData name="Abanob Tawfik" userId="e020402031082ceb" providerId="LiveId" clId="{97715FF6-A854-4F55-9A42-0B1F613028C1}" dt="2021-08-03T17:40:09.359" v="15941" actId="26606"/>
          <ac:grpSpMkLst>
            <pc:docMk/>
            <pc:sldMk cId="2072861071" sldId="258"/>
            <ac:grpSpMk id="22" creationId="{D49D3EDE-CC3B-4573-A04B-26F32F1B2E7C}"/>
          </ac:grpSpMkLst>
        </pc:grpChg>
        <pc:grpChg chg="add del">
          <ac:chgData name="Abanob Tawfik" userId="e020402031082ceb" providerId="LiveId" clId="{97715FF6-A854-4F55-9A42-0B1F613028C1}" dt="2021-08-03T23:08:36.029" v="16181" actId="26606"/>
          <ac:grpSpMkLst>
            <pc:docMk/>
            <pc:sldMk cId="2072861071" sldId="258"/>
            <ac:grpSpMk id="25" creationId="{D49D3EDE-CC3B-4573-A04B-26F32F1B2E7C}"/>
          </ac:grpSpMkLst>
        </pc:grpChg>
        <pc:grpChg chg="add">
          <ac:chgData name="Abanob Tawfik" userId="e020402031082ceb" providerId="LiveId" clId="{97715FF6-A854-4F55-9A42-0B1F613028C1}" dt="2021-08-03T23:08:36.029" v="16181" actId="26606"/>
          <ac:grpSpMkLst>
            <pc:docMk/>
            <pc:sldMk cId="2072861071" sldId="258"/>
            <ac:grpSpMk id="40" creationId="{7F687631-1164-4445-BB09-8825F5100635}"/>
          </ac:grpSpMkLst>
        </pc:grpChg>
        <pc:picChg chg="add del mod">
          <ac:chgData name="Abanob Tawfik" userId="e020402031082ceb" providerId="LiveId" clId="{97715FF6-A854-4F55-9A42-0B1F613028C1}" dt="2021-08-03T17:40:10.568" v="15942"/>
          <ac:picMkLst>
            <pc:docMk/>
            <pc:sldMk cId="2072861071" sldId="258"/>
            <ac:picMk id="4" creationId="{842616AE-ACC6-4004-A0B8-5E169F5B4FA6}"/>
          </ac:picMkLst>
        </pc:picChg>
        <pc:picChg chg="add mod ord">
          <ac:chgData name="Abanob Tawfik" userId="e020402031082ceb" providerId="LiveId" clId="{97715FF6-A854-4F55-9A42-0B1F613028C1}" dt="2021-08-03T23:08:36.029" v="16181" actId="26606"/>
          <ac:picMkLst>
            <pc:docMk/>
            <pc:sldMk cId="2072861071" sldId="258"/>
            <ac:picMk id="18" creationId="{2AD1C7F2-294D-4D3D-89BE-93466E9B1013}"/>
          </ac:picMkLst>
        </pc:picChg>
        <pc:picChg chg="add mod">
          <ac:chgData name="Abanob Tawfik" userId="e020402031082ceb" providerId="LiveId" clId="{97715FF6-A854-4F55-9A42-0B1F613028C1}" dt="2021-08-03T23:08:36.029" v="16181" actId="26606"/>
          <ac:picMkLst>
            <pc:docMk/>
            <pc:sldMk cId="2072861071" sldId="258"/>
            <ac:picMk id="30" creationId="{3DCD70FD-F9FD-4D0D-ABCA-D919010562C6}"/>
          </ac:picMkLst>
        </pc:picChg>
        <pc:picChg chg="add mod">
          <ac:chgData name="Abanob Tawfik" userId="e020402031082ceb" providerId="LiveId" clId="{97715FF6-A854-4F55-9A42-0B1F613028C1}" dt="2021-08-03T23:08:36.029" v="16181" actId="26606"/>
          <ac:picMkLst>
            <pc:docMk/>
            <pc:sldMk cId="2072861071" sldId="258"/>
            <ac:picMk id="32" creationId="{C69DB072-D0A1-41D6-A08F-DF370CA6F7E8}"/>
          </ac:picMkLst>
        </pc:picChg>
        <pc:cxnChg chg="add del">
          <ac:chgData name="Abanob Tawfik" userId="e020402031082ceb" providerId="LiveId" clId="{97715FF6-A854-4F55-9A42-0B1F613028C1}" dt="2021-08-03T17:39:53.744" v="15939" actId="26606"/>
          <ac:cxnSpMkLst>
            <pc:docMk/>
            <pc:sldMk cId="2072861071" sldId="258"/>
            <ac:cxnSpMk id="19" creationId="{0E5D0023-B23E-4823-8D72-B07FFF8CAE96}"/>
          </ac:cxnSpMkLst>
        </pc:cxnChg>
        <pc:cxnChg chg="add del">
          <ac:chgData name="Abanob Tawfik" userId="e020402031082ceb" providerId="LiveId" clId="{97715FF6-A854-4F55-9A42-0B1F613028C1}" dt="2021-08-03T17:40:09.359" v="15941" actId="26606"/>
          <ac:cxnSpMkLst>
            <pc:docMk/>
            <pc:sldMk cId="2072861071" sldId="258"/>
            <ac:cxnSpMk id="24" creationId="{A456CE10-0EE3-4503-ACF3-1D53A6FDBBBF}"/>
          </ac:cxnSpMkLst>
        </pc:cxnChg>
        <pc:cxnChg chg="add del">
          <ac:chgData name="Abanob Tawfik" userId="e020402031082ceb" providerId="LiveId" clId="{97715FF6-A854-4F55-9A42-0B1F613028C1}" dt="2021-08-03T23:08:36.029" v="16181" actId="26606"/>
          <ac:cxnSpMkLst>
            <pc:docMk/>
            <pc:sldMk cId="2072861071" sldId="258"/>
            <ac:cxnSpMk id="33" creationId="{A456CE10-0EE3-4503-ACF3-1D53A6FDBBBF}"/>
          </ac:cxnSpMkLst>
        </pc:cxnChg>
        <pc:cxnChg chg="add">
          <ac:chgData name="Abanob Tawfik" userId="e020402031082ceb" providerId="LiveId" clId="{97715FF6-A854-4F55-9A42-0B1F613028C1}" dt="2021-08-03T23:08:36.029" v="16181" actId="26606"/>
          <ac:cxnSpMkLst>
            <pc:docMk/>
            <pc:sldMk cId="2072861071" sldId="258"/>
            <ac:cxnSpMk id="48" creationId="{FF138D5A-7DB9-4540-8DC0-4421D4DD1C22}"/>
          </ac:cxnSpMkLst>
        </pc:cxnChg>
      </pc:sldChg>
      <pc:sldChg chg="del">
        <pc:chgData name="Abanob Tawfik" userId="e020402031082ceb" providerId="LiveId" clId="{97715FF6-A854-4F55-9A42-0B1F613028C1}" dt="2021-07-27T20:21:09.739" v="4742" actId="2696"/>
        <pc:sldMkLst>
          <pc:docMk/>
          <pc:sldMk cId="4016951013" sldId="259"/>
        </pc:sldMkLst>
      </pc:sldChg>
      <pc:sldChg chg="del">
        <pc:chgData name="Abanob Tawfik" userId="e020402031082ceb" providerId="LiveId" clId="{97715FF6-A854-4F55-9A42-0B1F613028C1}" dt="2021-07-27T20:21:09.739" v="4742" actId="2696"/>
        <pc:sldMkLst>
          <pc:docMk/>
          <pc:sldMk cId="2318158612" sldId="260"/>
        </pc:sldMkLst>
      </pc:sldChg>
      <pc:sldChg chg="del">
        <pc:chgData name="Abanob Tawfik" userId="e020402031082ceb" providerId="LiveId" clId="{97715FF6-A854-4F55-9A42-0B1F613028C1}" dt="2021-07-27T20:21:09.739" v="4742" actId="2696"/>
        <pc:sldMkLst>
          <pc:docMk/>
          <pc:sldMk cId="1418587283" sldId="261"/>
        </pc:sldMkLst>
      </pc:sldChg>
      <pc:sldChg chg="del">
        <pc:chgData name="Abanob Tawfik" userId="e020402031082ceb" providerId="LiveId" clId="{97715FF6-A854-4F55-9A42-0B1F613028C1}" dt="2021-07-27T20:21:09.739" v="4742" actId="2696"/>
        <pc:sldMkLst>
          <pc:docMk/>
          <pc:sldMk cId="2766871606" sldId="262"/>
        </pc:sldMkLst>
      </pc:sldChg>
      <pc:sldChg chg="del">
        <pc:chgData name="Abanob Tawfik" userId="e020402031082ceb" providerId="LiveId" clId="{97715FF6-A854-4F55-9A42-0B1F613028C1}" dt="2021-07-27T20:21:09.739" v="4742" actId="2696"/>
        <pc:sldMkLst>
          <pc:docMk/>
          <pc:sldMk cId="550272490" sldId="263"/>
        </pc:sldMkLst>
      </pc:sldChg>
      <pc:sldChg chg="del">
        <pc:chgData name="Abanob Tawfik" userId="e020402031082ceb" providerId="LiveId" clId="{97715FF6-A854-4F55-9A42-0B1F613028C1}" dt="2021-07-27T20:21:09.739" v="4742" actId="2696"/>
        <pc:sldMkLst>
          <pc:docMk/>
          <pc:sldMk cId="1466968021" sldId="264"/>
        </pc:sldMkLst>
      </pc:sldChg>
      <pc:sldChg chg="del">
        <pc:chgData name="Abanob Tawfik" userId="e020402031082ceb" providerId="LiveId" clId="{97715FF6-A854-4F55-9A42-0B1F613028C1}" dt="2021-07-27T20:21:09.739" v="4742" actId="2696"/>
        <pc:sldMkLst>
          <pc:docMk/>
          <pc:sldMk cId="1854118938" sldId="265"/>
        </pc:sldMkLst>
      </pc:sldChg>
      <pc:sldChg chg="del">
        <pc:chgData name="Abanob Tawfik" userId="e020402031082ceb" providerId="LiveId" clId="{97715FF6-A854-4F55-9A42-0B1F613028C1}" dt="2021-07-27T20:21:09.739" v="4742" actId="2696"/>
        <pc:sldMkLst>
          <pc:docMk/>
          <pc:sldMk cId="3645257586" sldId="266"/>
        </pc:sldMkLst>
      </pc:sldChg>
      <pc:sldChg chg="del">
        <pc:chgData name="Abanob Tawfik" userId="e020402031082ceb" providerId="LiveId" clId="{97715FF6-A854-4F55-9A42-0B1F613028C1}" dt="2021-07-27T20:21:09.739" v="4742" actId="2696"/>
        <pc:sldMkLst>
          <pc:docMk/>
          <pc:sldMk cId="1920191263" sldId="267"/>
        </pc:sldMkLst>
      </pc:sldChg>
      <pc:sldChg chg="del">
        <pc:chgData name="Abanob Tawfik" userId="e020402031082ceb" providerId="LiveId" clId="{97715FF6-A854-4F55-9A42-0B1F613028C1}" dt="2021-07-27T20:21:09.739" v="4742" actId="2696"/>
        <pc:sldMkLst>
          <pc:docMk/>
          <pc:sldMk cId="397341122" sldId="268"/>
        </pc:sldMkLst>
      </pc:sldChg>
      <pc:sldChg chg="del">
        <pc:chgData name="Abanob Tawfik" userId="e020402031082ceb" providerId="LiveId" clId="{97715FF6-A854-4F55-9A42-0B1F613028C1}" dt="2021-07-27T20:21:09.739" v="4742" actId="2696"/>
        <pc:sldMkLst>
          <pc:docMk/>
          <pc:sldMk cId="635407562" sldId="269"/>
        </pc:sldMkLst>
      </pc:sldChg>
      <pc:sldChg chg="del">
        <pc:chgData name="Abanob Tawfik" userId="e020402031082ceb" providerId="LiveId" clId="{97715FF6-A854-4F55-9A42-0B1F613028C1}" dt="2021-07-27T20:21:09.739" v="4742" actId="2696"/>
        <pc:sldMkLst>
          <pc:docMk/>
          <pc:sldMk cId="2219845554" sldId="270"/>
        </pc:sldMkLst>
      </pc:sldChg>
      <pc:sldChg chg="del">
        <pc:chgData name="Abanob Tawfik" userId="e020402031082ceb" providerId="LiveId" clId="{97715FF6-A854-4F55-9A42-0B1F613028C1}" dt="2021-07-28T04:54:07.785" v="6230" actId="2696"/>
        <pc:sldMkLst>
          <pc:docMk/>
          <pc:sldMk cId="2815158063" sldId="272"/>
        </pc:sldMkLst>
      </pc:sldChg>
      <pc:sldChg chg="del">
        <pc:chgData name="Abanob Tawfik" userId="e020402031082ceb" providerId="LiveId" clId="{97715FF6-A854-4F55-9A42-0B1F613028C1}" dt="2021-07-28T04:54:10.428" v="6231" actId="2696"/>
        <pc:sldMkLst>
          <pc:docMk/>
          <pc:sldMk cId="474934105" sldId="273"/>
        </pc:sldMkLst>
      </pc:sldChg>
      <pc:sldChg chg="del">
        <pc:chgData name="Abanob Tawfik" userId="e020402031082ceb" providerId="LiveId" clId="{97715FF6-A854-4F55-9A42-0B1F613028C1}" dt="2021-07-27T20:21:09.739" v="4742" actId="2696"/>
        <pc:sldMkLst>
          <pc:docMk/>
          <pc:sldMk cId="2685436134" sldId="276"/>
        </pc:sldMkLst>
      </pc:sldChg>
      <pc:sldChg chg="del">
        <pc:chgData name="Abanob Tawfik" userId="e020402031082ceb" providerId="LiveId" clId="{97715FF6-A854-4F55-9A42-0B1F613028C1}" dt="2021-07-27T20:21:09.739" v="4742" actId="2696"/>
        <pc:sldMkLst>
          <pc:docMk/>
          <pc:sldMk cId="2768614130" sldId="280"/>
        </pc:sldMkLst>
      </pc:sldChg>
      <pc:sldChg chg="del">
        <pc:chgData name="Abanob Tawfik" userId="e020402031082ceb" providerId="LiveId" clId="{97715FF6-A854-4F55-9A42-0B1F613028C1}" dt="2021-07-27T20:21:09.739" v="4742" actId="2696"/>
        <pc:sldMkLst>
          <pc:docMk/>
          <pc:sldMk cId="1722612776" sldId="281"/>
        </pc:sldMkLst>
      </pc:sldChg>
      <pc:sldChg chg="del">
        <pc:chgData name="Abanob Tawfik" userId="e020402031082ceb" providerId="LiveId" clId="{97715FF6-A854-4F55-9A42-0B1F613028C1}" dt="2021-07-27T20:21:09.739" v="4742" actId="2696"/>
        <pc:sldMkLst>
          <pc:docMk/>
          <pc:sldMk cId="3769532987" sldId="282"/>
        </pc:sldMkLst>
      </pc:sldChg>
      <pc:sldChg chg="del">
        <pc:chgData name="Abanob Tawfik" userId="e020402031082ceb" providerId="LiveId" clId="{97715FF6-A854-4F55-9A42-0B1F613028C1}" dt="2021-07-27T20:21:09.739" v="4742" actId="2696"/>
        <pc:sldMkLst>
          <pc:docMk/>
          <pc:sldMk cId="3128389495" sldId="283"/>
        </pc:sldMkLst>
      </pc:sldChg>
      <pc:sldChg chg="del">
        <pc:chgData name="Abanob Tawfik" userId="e020402031082ceb" providerId="LiveId" clId="{97715FF6-A854-4F55-9A42-0B1F613028C1}" dt="2021-07-27T20:21:09.739" v="4742" actId="2696"/>
        <pc:sldMkLst>
          <pc:docMk/>
          <pc:sldMk cId="1348652909" sldId="284"/>
        </pc:sldMkLst>
      </pc:sldChg>
      <pc:sldChg chg="del">
        <pc:chgData name="Abanob Tawfik" userId="e020402031082ceb" providerId="LiveId" clId="{97715FF6-A854-4F55-9A42-0B1F613028C1}" dt="2021-07-27T20:21:09.739" v="4742" actId="2696"/>
        <pc:sldMkLst>
          <pc:docMk/>
          <pc:sldMk cId="3482731395" sldId="285"/>
        </pc:sldMkLst>
      </pc:sldChg>
      <pc:sldChg chg="del">
        <pc:chgData name="Abanob Tawfik" userId="e020402031082ceb" providerId="LiveId" clId="{97715FF6-A854-4F55-9A42-0B1F613028C1}" dt="2021-07-27T20:21:09.739" v="4742" actId="2696"/>
        <pc:sldMkLst>
          <pc:docMk/>
          <pc:sldMk cId="3102591488" sldId="286"/>
        </pc:sldMkLst>
      </pc:sldChg>
      <pc:sldChg chg="addSp delSp modSp new mod setBg delAnim modAnim modNotesTx">
        <pc:chgData name="Abanob Tawfik" userId="e020402031082ceb" providerId="LiveId" clId="{97715FF6-A854-4F55-9A42-0B1F613028C1}" dt="2021-11-20T16:11:24.554" v="30749" actId="1076"/>
        <pc:sldMkLst>
          <pc:docMk/>
          <pc:sldMk cId="2670555637" sldId="287"/>
        </pc:sldMkLst>
        <pc:spChg chg="mod">
          <ac:chgData name="Abanob Tawfik" userId="e020402031082ceb" providerId="LiveId" clId="{97715FF6-A854-4F55-9A42-0B1F613028C1}" dt="2021-10-26T16:16:07.045" v="22213" actId="26606"/>
          <ac:spMkLst>
            <pc:docMk/>
            <pc:sldMk cId="2670555637" sldId="287"/>
            <ac:spMk id="2" creationId="{7A0BF6FD-0587-44D4-8867-AA1C642389F5}"/>
          </ac:spMkLst>
        </pc:spChg>
        <pc:spChg chg="del">
          <ac:chgData name="Abanob Tawfik" userId="e020402031082ceb" providerId="LiveId" clId="{97715FF6-A854-4F55-9A42-0B1F613028C1}" dt="2021-07-27T17:36:24.503" v="43"/>
          <ac:spMkLst>
            <pc:docMk/>
            <pc:sldMk cId="2670555637" sldId="287"/>
            <ac:spMk id="3" creationId="{6EC22584-0205-4CE2-ADD9-836912D55B0A}"/>
          </ac:spMkLst>
        </pc:spChg>
        <pc:spChg chg="add mod">
          <ac:chgData name="Abanob Tawfik" userId="e020402031082ceb" providerId="LiveId" clId="{97715FF6-A854-4F55-9A42-0B1F613028C1}" dt="2021-10-26T16:16:07.045" v="22213" actId="26606"/>
          <ac:spMkLst>
            <pc:docMk/>
            <pc:sldMk cId="2670555637" sldId="287"/>
            <ac:spMk id="5" creationId="{60FEA340-1DA2-43C7-8257-AE48ED8E079D}"/>
          </ac:spMkLst>
        </pc:spChg>
        <pc:spChg chg="add">
          <ac:chgData name="Abanob Tawfik" userId="e020402031082ceb" providerId="LiveId" clId="{97715FF6-A854-4F55-9A42-0B1F613028C1}" dt="2021-10-26T16:16:07.045" v="22213" actId="26606"/>
          <ac:spMkLst>
            <pc:docMk/>
            <pc:sldMk cId="2670555637" sldId="287"/>
            <ac:spMk id="71" creationId="{333F0879-3DA0-4CB8-B35E-A0AD42558191}"/>
          </ac:spMkLst>
        </pc:spChg>
        <pc:spChg chg="add">
          <ac:chgData name="Abanob Tawfik" userId="e020402031082ceb" providerId="LiveId" clId="{97715FF6-A854-4F55-9A42-0B1F613028C1}" dt="2021-10-26T16:16:07.045" v="22213" actId="26606"/>
          <ac:spMkLst>
            <pc:docMk/>
            <pc:sldMk cId="2670555637" sldId="287"/>
            <ac:spMk id="73" creationId="{324D2183-F388-476E-92A9-D6639D698580}"/>
          </ac:spMkLst>
        </pc:spChg>
        <pc:spChg chg="add">
          <ac:chgData name="Abanob Tawfik" userId="e020402031082ceb" providerId="LiveId" clId="{97715FF6-A854-4F55-9A42-0B1F613028C1}" dt="2021-10-26T16:16:07.045" v="22213" actId="26606"/>
          <ac:spMkLst>
            <pc:docMk/>
            <pc:sldMk cId="2670555637" sldId="287"/>
            <ac:spMk id="75" creationId="{243462E7-1698-4B21-BE89-AEFAC7C2FEFA}"/>
          </ac:spMkLst>
        </pc:spChg>
        <pc:spChg chg="add">
          <ac:chgData name="Abanob Tawfik" userId="e020402031082ceb" providerId="LiveId" clId="{97715FF6-A854-4F55-9A42-0B1F613028C1}" dt="2021-10-26T16:16:07.045" v="22213" actId="26606"/>
          <ac:spMkLst>
            <pc:docMk/>
            <pc:sldMk cId="2670555637" sldId="287"/>
            <ac:spMk id="77" creationId="{6C22FCAC-D7EC-4A52-B153-FF761E2235B3}"/>
          </ac:spMkLst>
        </pc:spChg>
        <pc:picChg chg="add del mod">
          <ac:chgData name="Abanob Tawfik" userId="e020402031082ceb" providerId="LiveId" clId="{97715FF6-A854-4F55-9A42-0B1F613028C1}" dt="2021-10-25T13:26:07.797" v="16223" actId="478"/>
          <ac:picMkLst>
            <pc:docMk/>
            <pc:sldMk cId="2670555637" sldId="287"/>
            <ac:picMk id="4" creationId="{83664B5D-D74A-459D-A690-136D1DF287FD}"/>
          </ac:picMkLst>
        </pc:picChg>
        <pc:picChg chg="add mod">
          <ac:chgData name="Abanob Tawfik" userId="e020402031082ceb" providerId="LiveId" clId="{97715FF6-A854-4F55-9A42-0B1F613028C1}" dt="2021-11-20T16:11:24.554" v="30749" actId="1076"/>
          <ac:picMkLst>
            <pc:docMk/>
            <pc:sldMk cId="2670555637" sldId="287"/>
            <ac:picMk id="1026" creationId="{DC60DB1C-4036-4679-B907-5116104370FE}"/>
          </ac:picMkLst>
        </pc:picChg>
      </pc:sldChg>
      <pc:sldChg chg="addSp delSp modSp new del mod ord setBg delAnim modAnim">
        <pc:chgData name="Abanob Tawfik" userId="e020402031082ceb" providerId="LiveId" clId="{97715FF6-A854-4F55-9A42-0B1F613028C1}" dt="2021-08-03T23:08:40.943" v="16182" actId="2696"/>
        <pc:sldMkLst>
          <pc:docMk/>
          <pc:sldMk cId="2324664138" sldId="288"/>
        </pc:sldMkLst>
        <pc:spChg chg="mod">
          <ac:chgData name="Abanob Tawfik" userId="e020402031082ceb" providerId="LiveId" clId="{97715FF6-A854-4F55-9A42-0B1F613028C1}" dt="2021-08-03T18:41:09.244" v="16015"/>
          <ac:spMkLst>
            <pc:docMk/>
            <pc:sldMk cId="2324664138" sldId="288"/>
            <ac:spMk id="2" creationId="{64C67F93-1C61-422C-AB70-0AEA218C4FDF}"/>
          </ac:spMkLst>
        </pc:spChg>
        <pc:spChg chg="mod ord">
          <ac:chgData name="Abanob Tawfik" userId="e020402031082ceb" providerId="LiveId" clId="{97715FF6-A854-4F55-9A42-0B1F613028C1}" dt="2021-08-03T17:43:58.296" v="15967" actId="26606"/>
          <ac:spMkLst>
            <pc:docMk/>
            <pc:sldMk cId="2324664138" sldId="288"/>
            <ac:spMk id="3" creationId="{B2023249-0AEE-4CFA-B683-56D7A2F7F764}"/>
          </ac:spMkLst>
        </pc:spChg>
        <pc:spChg chg="add del">
          <ac:chgData name="Abanob Tawfik" userId="e020402031082ceb" providerId="LiveId" clId="{97715FF6-A854-4F55-9A42-0B1F613028C1}" dt="2021-08-02T16:04:31.373" v="6899" actId="26606"/>
          <ac:spMkLst>
            <pc:docMk/>
            <pc:sldMk cId="2324664138" sldId="288"/>
            <ac:spMk id="11" creationId="{1D39ECD8-0E3E-43C1-9E56-3604E9A15E7B}"/>
          </ac:spMkLst>
        </pc:spChg>
        <pc:spChg chg="add del">
          <ac:chgData name="Abanob Tawfik" userId="e020402031082ceb" providerId="LiveId" clId="{97715FF6-A854-4F55-9A42-0B1F613028C1}" dt="2021-08-02T16:04:31.373" v="6899" actId="26606"/>
          <ac:spMkLst>
            <pc:docMk/>
            <pc:sldMk cId="2324664138" sldId="288"/>
            <ac:spMk id="21" creationId="{018F8D27-BFDB-4BF9-A512-FF930275B484}"/>
          </ac:spMkLst>
        </pc:spChg>
        <pc:spChg chg="add del">
          <ac:chgData name="Abanob Tawfik" userId="e020402031082ceb" providerId="LiveId" clId="{97715FF6-A854-4F55-9A42-0B1F613028C1}" dt="2021-08-03T17:43:58.296" v="15967" actId="26606"/>
          <ac:spMkLst>
            <pc:docMk/>
            <pc:sldMk cId="2324664138" sldId="288"/>
            <ac:spMk id="26" creationId="{C8474B35-BF18-44A9-A265-A7C78D549385}"/>
          </ac:spMkLst>
        </pc:spChg>
        <pc:spChg chg="add del">
          <ac:chgData name="Abanob Tawfik" userId="e020402031082ceb" providerId="LiveId" clId="{97715FF6-A854-4F55-9A42-0B1F613028C1}" dt="2021-08-03T17:43:58.296" v="15967" actId="26606"/>
          <ac:spMkLst>
            <pc:docMk/>
            <pc:sldMk cId="2324664138" sldId="288"/>
            <ac:spMk id="34" creationId="{576DA225-F5D6-439A-B39E-B3595D3077E0}"/>
          </ac:spMkLst>
        </pc:spChg>
        <pc:spChg chg="add">
          <ac:chgData name="Abanob Tawfik" userId="e020402031082ceb" providerId="LiveId" clId="{97715FF6-A854-4F55-9A42-0B1F613028C1}" dt="2021-08-03T17:43:58.296" v="15967" actId="26606"/>
          <ac:spMkLst>
            <pc:docMk/>
            <pc:sldMk cId="2324664138" sldId="288"/>
            <ac:spMk id="41" creationId="{AFF43104-F524-418A-A0E3-3146340ABA89}"/>
          </ac:spMkLst>
        </pc:spChg>
        <pc:spChg chg="add">
          <ac:chgData name="Abanob Tawfik" userId="e020402031082ceb" providerId="LiveId" clId="{97715FF6-A854-4F55-9A42-0B1F613028C1}" dt="2021-08-03T17:43:58.296" v="15967" actId="26606"/>
          <ac:spMkLst>
            <pc:docMk/>
            <pc:sldMk cId="2324664138" sldId="288"/>
            <ac:spMk id="49" creationId="{B6ABA3F9-ECC4-45D8-8538-B7EEC4D27651}"/>
          </ac:spMkLst>
        </pc:spChg>
        <pc:grpChg chg="add del">
          <ac:chgData name="Abanob Tawfik" userId="e020402031082ceb" providerId="LiveId" clId="{97715FF6-A854-4F55-9A42-0B1F613028C1}" dt="2021-08-02T16:04:31.373" v="6899" actId="26606"/>
          <ac:grpSpMkLst>
            <pc:docMk/>
            <pc:sldMk cId="2324664138" sldId="288"/>
            <ac:grpSpMk id="13" creationId="{1B592F0F-402B-4FF5-BC6B-00A024655AB3}"/>
          </ac:grpSpMkLst>
        </pc:grpChg>
        <pc:grpChg chg="add del">
          <ac:chgData name="Abanob Tawfik" userId="e020402031082ceb" providerId="LiveId" clId="{97715FF6-A854-4F55-9A42-0B1F613028C1}" dt="2021-08-03T17:43:58.296" v="15967" actId="26606"/>
          <ac:grpSpMkLst>
            <pc:docMk/>
            <pc:sldMk cId="2324664138" sldId="288"/>
            <ac:grpSpMk id="28" creationId="{7F687631-1164-4445-BB09-8825F5100635}"/>
          </ac:grpSpMkLst>
        </pc:grpChg>
        <pc:grpChg chg="add">
          <ac:chgData name="Abanob Tawfik" userId="e020402031082ceb" providerId="LiveId" clId="{97715FF6-A854-4F55-9A42-0B1F613028C1}" dt="2021-08-03T17:43:58.296" v="15967" actId="26606"/>
          <ac:grpSpMkLst>
            <pc:docMk/>
            <pc:sldMk cId="2324664138" sldId="288"/>
            <ac:grpSpMk id="43" creationId="{323E5CD5-3226-4DDD-97AC-81C8F40E0963}"/>
          </ac:grpSpMkLst>
        </pc:grpChg>
        <pc:picChg chg="add del mod">
          <ac:chgData name="Abanob Tawfik" userId="e020402031082ceb" providerId="LiveId" clId="{97715FF6-A854-4F55-9A42-0B1F613028C1}" dt="2021-08-03T17:43:58.296" v="15967" actId="26606"/>
          <ac:picMkLst>
            <pc:docMk/>
            <pc:sldMk cId="2324664138" sldId="288"/>
            <ac:picMk id="4" creationId="{1BACFF7C-B9F2-4480-8F95-AEA9607FC2CF}"/>
          </ac:picMkLst>
        </pc:picChg>
        <pc:picChg chg="add del mod">
          <ac:chgData name="Abanob Tawfik" userId="e020402031082ceb" providerId="LiveId" clId="{97715FF6-A854-4F55-9A42-0B1F613028C1}" dt="2021-08-03T17:41:32.350" v="15959" actId="21"/>
          <ac:picMkLst>
            <pc:docMk/>
            <pc:sldMk cId="2324664138" sldId="288"/>
            <ac:picMk id="5" creationId="{2EDD6393-589F-411A-9AF9-B310B8622210}"/>
          </ac:picMkLst>
        </pc:picChg>
        <pc:picChg chg="add mod ord">
          <ac:chgData name="Abanob Tawfik" userId="e020402031082ceb" providerId="LiveId" clId="{97715FF6-A854-4F55-9A42-0B1F613028C1}" dt="2021-08-03T17:43:58.296" v="15967" actId="26606"/>
          <ac:picMkLst>
            <pc:docMk/>
            <pc:sldMk cId="2324664138" sldId="288"/>
            <ac:picMk id="6" creationId="{A7835634-1058-4AA1-8A69-2DE12D3436C6}"/>
          </ac:picMkLst>
        </pc:picChg>
        <pc:cxnChg chg="add del">
          <ac:chgData name="Abanob Tawfik" userId="e020402031082ceb" providerId="LiveId" clId="{97715FF6-A854-4F55-9A42-0B1F613028C1}" dt="2021-08-02T16:04:31.373" v="6899" actId="26606"/>
          <ac:cxnSpMkLst>
            <pc:docMk/>
            <pc:sldMk cId="2324664138" sldId="288"/>
            <ac:cxnSpMk id="19" creationId="{DFBD34B5-7777-4A8A-8ED2-97A4A3C273A2}"/>
          </ac:cxnSpMkLst>
        </pc:cxnChg>
        <pc:cxnChg chg="add del">
          <ac:chgData name="Abanob Tawfik" userId="e020402031082ceb" providerId="LiveId" clId="{97715FF6-A854-4F55-9A42-0B1F613028C1}" dt="2021-08-03T17:43:58.296" v="15967" actId="26606"/>
          <ac:cxnSpMkLst>
            <pc:docMk/>
            <pc:sldMk cId="2324664138" sldId="288"/>
            <ac:cxnSpMk id="36" creationId="{FF138D5A-7DB9-4540-8DC0-4421D4DD1C22}"/>
          </ac:cxnSpMkLst>
        </pc:cxnChg>
        <pc:cxnChg chg="add">
          <ac:chgData name="Abanob Tawfik" userId="e020402031082ceb" providerId="LiveId" clId="{97715FF6-A854-4F55-9A42-0B1F613028C1}" dt="2021-08-03T17:43:58.296" v="15967" actId="26606"/>
          <ac:cxnSpMkLst>
            <pc:docMk/>
            <pc:sldMk cId="2324664138" sldId="288"/>
            <ac:cxnSpMk id="51" creationId="{420C8890-1E3E-474D-9D1E-D3E3062B61E4}"/>
          </ac:cxnSpMkLst>
        </pc:cxnChg>
      </pc:sldChg>
      <pc:sldChg chg="addSp delSp modSp new mod ord setBg modAnim setClrOvrMap modNotesTx">
        <pc:chgData name="Abanob Tawfik" userId="e020402031082ceb" providerId="LiveId" clId="{97715FF6-A854-4F55-9A42-0B1F613028C1}" dt="2021-11-16T14:38:23.378" v="29774" actId="20577"/>
        <pc:sldMkLst>
          <pc:docMk/>
          <pc:sldMk cId="2919454750" sldId="289"/>
        </pc:sldMkLst>
        <pc:spChg chg="mod">
          <ac:chgData name="Abanob Tawfik" userId="e020402031082ceb" providerId="LiveId" clId="{97715FF6-A854-4F55-9A42-0B1F613028C1}" dt="2021-10-26T16:43:40.761" v="22510" actId="26606"/>
          <ac:spMkLst>
            <pc:docMk/>
            <pc:sldMk cId="2919454750" sldId="289"/>
            <ac:spMk id="2" creationId="{34530429-4CE5-42AC-A4C0-4F52EDAC1FB8}"/>
          </ac:spMkLst>
        </pc:spChg>
        <pc:spChg chg="mod">
          <ac:chgData name="Abanob Tawfik" userId="e020402031082ceb" providerId="LiveId" clId="{97715FF6-A854-4F55-9A42-0B1F613028C1}" dt="2021-11-16T14:38:23.378" v="29774" actId="20577"/>
          <ac:spMkLst>
            <pc:docMk/>
            <pc:sldMk cId="2919454750" sldId="289"/>
            <ac:spMk id="3" creationId="{EC44EBAD-1086-4745-8DAE-D733806AEFF1}"/>
          </ac:spMkLst>
        </pc:spChg>
        <pc:spChg chg="add del">
          <ac:chgData name="Abanob Tawfik" userId="e020402031082ceb" providerId="LiveId" clId="{97715FF6-A854-4F55-9A42-0B1F613028C1}" dt="2021-10-26T16:43:21.117" v="22505" actId="26606"/>
          <ac:spMkLst>
            <pc:docMk/>
            <pc:sldMk cId="2919454750" sldId="289"/>
            <ac:spMk id="9" creationId="{5EB8E3BF-F464-4900-8994-851061A9AD60}"/>
          </ac:spMkLst>
        </pc:spChg>
        <pc:spChg chg="add del">
          <ac:chgData name="Abanob Tawfik" userId="e020402031082ceb" providerId="LiveId" clId="{97715FF6-A854-4F55-9A42-0B1F613028C1}" dt="2021-10-26T16:42:53.577" v="22503" actId="26606"/>
          <ac:spMkLst>
            <pc:docMk/>
            <pc:sldMk cId="2919454750" sldId="289"/>
            <ac:spMk id="10" creationId="{333F0879-3DA0-4CB8-B35E-A0AD42558191}"/>
          </ac:spMkLst>
        </pc:spChg>
        <pc:spChg chg="add del">
          <ac:chgData name="Abanob Tawfik" userId="e020402031082ceb" providerId="LiveId" clId="{97715FF6-A854-4F55-9A42-0B1F613028C1}" dt="2021-10-26T16:42:53.577" v="22503" actId="26606"/>
          <ac:spMkLst>
            <pc:docMk/>
            <pc:sldMk cId="2919454750" sldId="289"/>
            <ac:spMk id="12" creationId="{324D2183-F388-476E-92A9-D6639D698580}"/>
          </ac:spMkLst>
        </pc:spChg>
        <pc:spChg chg="add del">
          <ac:chgData name="Abanob Tawfik" userId="e020402031082ceb" providerId="LiveId" clId="{97715FF6-A854-4F55-9A42-0B1F613028C1}" dt="2021-10-26T16:43:22.206" v="22507" actId="26606"/>
          <ac:spMkLst>
            <pc:docMk/>
            <pc:sldMk cId="2919454750" sldId="289"/>
            <ac:spMk id="13" creationId="{5EB8E3BF-F464-4900-8994-851061A9AD60}"/>
          </ac:spMkLst>
        </pc:spChg>
        <pc:spChg chg="add del">
          <ac:chgData name="Abanob Tawfik" userId="e020402031082ceb" providerId="LiveId" clId="{97715FF6-A854-4F55-9A42-0B1F613028C1}" dt="2021-10-26T16:42:53.577" v="22503" actId="26606"/>
          <ac:spMkLst>
            <pc:docMk/>
            <pc:sldMk cId="2919454750" sldId="289"/>
            <ac:spMk id="14" creationId="{243462E7-1698-4B21-BE89-AEFAC7C2FEFA}"/>
          </ac:spMkLst>
        </pc:spChg>
        <pc:spChg chg="add del">
          <ac:chgData name="Abanob Tawfik" userId="e020402031082ceb" providerId="LiveId" clId="{97715FF6-A854-4F55-9A42-0B1F613028C1}" dt="2021-10-26T16:42:53.577" v="22503" actId="26606"/>
          <ac:spMkLst>
            <pc:docMk/>
            <pc:sldMk cId="2919454750" sldId="289"/>
            <ac:spMk id="16" creationId="{6C22FCAC-D7EC-4A52-B153-FF761E2235B3}"/>
          </ac:spMkLst>
        </pc:spChg>
        <pc:spChg chg="add del">
          <ac:chgData name="Abanob Tawfik" userId="e020402031082ceb" providerId="LiveId" clId="{97715FF6-A854-4F55-9A42-0B1F613028C1}" dt="2021-10-26T16:43:40.761" v="22510" actId="26606"/>
          <ac:spMkLst>
            <pc:docMk/>
            <pc:sldMk cId="2919454750" sldId="289"/>
            <ac:spMk id="19" creationId="{5EB8E3BF-F464-4900-8994-851061A9AD60}"/>
          </ac:spMkLst>
        </pc:spChg>
        <pc:spChg chg="add">
          <ac:chgData name="Abanob Tawfik" userId="e020402031082ceb" providerId="LiveId" clId="{97715FF6-A854-4F55-9A42-0B1F613028C1}" dt="2021-10-26T16:43:40.761" v="22510" actId="26606"/>
          <ac:spMkLst>
            <pc:docMk/>
            <pc:sldMk cId="2919454750" sldId="289"/>
            <ac:spMk id="26" creationId="{0B78BE18-6882-4FAA-BC8C-CA216E963816}"/>
          </ac:spMkLst>
        </pc:spChg>
        <pc:spChg chg="add">
          <ac:chgData name="Abanob Tawfik" userId="e020402031082ceb" providerId="LiveId" clId="{97715FF6-A854-4F55-9A42-0B1F613028C1}" dt="2021-10-26T16:43:40.761" v="22510" actId="26606"/>
          <ac:spMkLst>
            <pc:docMk/>
            <pc:sldMk cId="2919454750" sldId="289"/>
            <ac:spMk id="28" creationId="{1A34F12D-8C0F-46CA-9F4A-D56193C37E3A}"/>
          </ac:spMkLst>
        </pc:spChg>
        <pc:spChg chg="add">
          <ac:chgData name="Abanob Tawfik" userId="e020402031082ceb" providerId="LiveId" clId="{97715FF6-A854-4F55-9A42-0B1F613028C1}" dt="2021-10-26T16:43:40.761" v="22510" actId="26606"/>
          <ac:spMkLst>
            <pc:docMk/>
            <pc:sldMk cId="2919454750" sldId="289"/>
            <ac:spMk id="30" creationId="{F3838012-22B6-4303-8F29-04E1419B3A57}"/>
          </ac:spMkLst>
        </pc:spChg>
        <pc:grpChg chg="add">
          <ac:chgData name="Abanob Tawfik" userId="e020402031082ceb" providerId="LiveId" clId="{97715FF6-A854-4F55-9A42-0B1F613028C1}" dt="2021-10-26T16:43:40.761" v="22510" actId="26606"/>
          <ac:grpSpMkLst>
            <pc:docMk/>
            <pc:sldMk cId="2919454750" sldId="289"/>
            <ac:grpSpMk id="34" creationId="{F03F5A17-2CE9-4ADD-9FAF-C1A0BB39CD0A}"/>
          </ac:grpSpMkLst>
        </pc:grpChg>
        <pc:picChg chg="add del">
          <ac:chgData name="Abanob Tawfik" userId="e020402031082ceb" providerId="LiveId" clId="{97715FF6-A854-4F55-9A42-0B1F613028C1}" dt="2021-10-26T16:43:21.117" v="22505" actId="26606"/>
          <ac:picMkLst>
            <pc:docMk/>
            <pc:sldMk cId="2919454750" sldId="289"/>
            <ac:picMk id="5" creationId="{B0B1D451-01E4-46BA-B5A3-023A928FB6C0}"/>
          </ac:picMkLst>
        </pc:picChg>
        <pc:picChg chg="add del">
          <ac:chgData name="Abanob Tawfik" userId="e020402031082ceb" providerId="LiveId" clId="{97715FF6-A854-4F55-9A42-0B1F613028C1}" dt="2021-10-26T16:42:53.577" v="22503" actId="26606"/>
          <ac:picMkLst>
            <pc:docMk/>
            <pc:sldMk cId="2919454750" sldId="289"/>
            <ac:picMk id="7" creationId="{C2A82BAB-B289-45C6-B75D-7F7EC848CC9D}"/>
          </ac:picMkLst>
        </pc:picChg>
        <pc:picChg chg="add del">
          <ac:chgData name="Abanob Tawfik" userId="e020402031082ceb" providerId="LiveId" clId="{97715FF6-A854-4F55-9A42-0B1F613028C1}" dt="2021-10-26T16:43:22.206" v="22507" actId="26606"/>
          <ac:picMkLst>
            <pc:docMk/>
            <pc:sldMk cId="2919454750" sldId="289"/>
            <ac:picMk id="15" creationId="{62EC3685-A357-4435-9331-B48C180EA0D1}"/>
          </ac:picMkLst>
        </pc:picChg>
        <pc:picChg chg="add mod">
          <ac:chgData name="Abanob Tawfik" userId="e020402031082ceb" providerId="LiveId" clId="{97715FF6-A854-4F55-9A42-0B1F613028C1}" dt="2021-10-26T16:43:40.761" v="22510" actId="26606"/>
          <ac:picMkLst>
            <pc:docMk/>
            <pc:sldMk cId="2919454750" sldId="289"/>
            <ac:picMk id="20" creationId="{B0B1D451-01E4-46BA-B5A3-023A928FB6C0}"/>
          </ac:picMkLst>
        </pc:picChg>
        <pc:cxnChg chg="add del">
          <ac:chgData name="Abanob Tawfik" userId="e020402031082ceb" providerId="LiveId" clId="{97715FF6-A854-4F55-9A42-0B1F613028C1}" dt="2021-10-26T16:43:21.117" v="22505" actId="26606"/>
          <ac:cxnSpMkLst>
            <pc:docMk/>
            <pc:sldMk cId="2919454750" sldId="289"/>
            <ac:cxnSpMk id="11" creationId="{8E0602D6-3A81-42F8-AE67-1BAAFC967CB0}"/>
          </ac:cxnSpMkLst>
        </pc:cxnChg>
        <pc:cxnChg chg="add del">
          <ac:chgData name="Abanob Tawfik" userId="e020402031082ceb" providerId="LiveId" clId="{97715FF6-A854-4F55-9A42-0B1F613028C1}" dt="2021-10-26T16:43:22.206" v="22507" actId="26606"/>
          <ac:cxnSpMkLst>
            <pc:docMk/>
            <pc:sldMk cId="2919454750" sldId="289"/>
            <ac:cxnSpMk id="17" creationId="{8E0602D6-3A81-42F8-AE67-1BAAFC967CB0}"/>
          </ac:cxnSpMkLst>
        </pc:cxnChg>
        <pc:cxnChg chg="add del">
          <ac:chgData name="Abanob Tawfik" userId="e020402031082ceb" providerId="LiveId" clId="{97715FF6-A854-4F55-9A42-0B1F613028C1}" dt="2021-10-26T16:43:40.761" v="22510" actId="26606"/>
          <ac:cxnSpMkLst>
            <pc:docMk/>
            <pc:sldMk cId="2919454750" sldId="289"/>
            <ac:cxnSpMk id="21" creationId="{8E0602D6-3A81-42F8-AE67-1BAAFC967CB0}"/>
          </ac:cxnSpMkLst>
        </pc:cxnChg>
        <pc:cxnChg chg="add">
          <ac:chgData name="Abanob Tawfik" userId="e020402031082ceb" providerId="LiveId" clId="{97715FF6-A854-4F55-9A42-0B1F613028C1}" dt="2021-10-26T16:43:40.761" v="22510" actId="26606"/>
          <ac:cxnSpMkLst>
            <pc:docMk/>
            <pc:sldMk cId="2919454750" sldId="289"/>
            <ac:cxnSpMk id="32" creationId="{AB061FF5-9F81-427C-8DA5-3989395517FB}"/>
          </ac:cxnSpMkLst>
        </pc:cxnChg>
      </pc:sldChg>
      <pc:sldChg chg="addSp modSp new mod setBg addAnim delAnim modAnim modNotesTx">
        <pc:chgData name="Abanob Tawfik" userId="e020402031082ceb" providerId="LiveId" clId="{97715FF6-A854-4F55-9A42-0B1F613028C1}" dt="2021-11-16T13:47:31.895" v="29474" actId="20577"/>
        <pc:sldMkLst>
          <pc:docMk/>
          <pc:sldMk cId="4179605612" sldId="290"/>
        </pc:sldMkLst>
        <pc:spChg chg="mod">
          <ac:chgData name="Abanob Tawfik" userId="e020402031082ceb" providerId="LiveId" clId="{97715FF6-A854-4F55-9A42-0B1F613028C1}" dt="2021-10-26T16:16:15.023" v="22214" actId="26606"/>
          <ac:spMkLst>
            <pc:docMk/>
            <pc:sldMk cId="4179605612" sldId="290"/>
            <ac:spMk id="2" creationId="{6F2C1415-C48D-4019-AA55-C5B2271AC953}"/>
          </ac:spMkLst>
        </pc:spChg>
        <pc:spChg chg="mod">
          <ac:chgData name="Abanob Tawfik" userId="e020402031082ceb" providerId="LiveId" clId="{97715FF6-A854-4F55-9A42-0B1F613028C1}" dt="2021-11-03T05:05:16.372" v="27592" actId="20577"/>
          <ac:spMkLst>
            <pc:docMk/>
            <pc:sldMk cId="4179605612" sldId="290"/>
            <ac:spMk id="3" creationId="{38FA2BF5-A283-49D6-9C3A-38FC0F3EC5F2}"/>
          </ac:spMkLst>
        </pc:spChg>
        <pc:spChg chg="add">
          <ac:chgData name="Abanob Tawfik" userId="e020402031082ceb" providerId="LiveId" clId="{97715FF6-A854-4F55-9A42-0B1F613028C1}" dt="2021-10-26T16:16:15.023" v="22214" actId="26606"/>
          <ac:spMkLst>
            <pc:docMk/>
            <pc:sldMk cId="4179605612" sldId="290"/>
            <ac:spMk id="8" creationId="{DC878D9A-77BE-4701-AE3D-EEFC53CD50BC}"/>
          </ac:spMkLst>
        </pc:spChg>
        <pc:spChg chg="add">
          <ac:chgData name="Abanob Tawfik" userId="e020402031082ceb" providerId="LiveId" clId="{97715FF6-A854-4F55-9A42-0B1F613028C1}" dt="2021-10-26T16:16:15.023" v="22214" actId="26606"/>
          <ac:spMkLst>
            <pc:docMk/>
            <pc:sldMk cId="4179605612" sldId="290"/>
            <ac:spMk id="10" creationId="{F643BE08-0ED1-4B73-AC6D-B7E26A59CDAA}"/>
          </ac:spMkLst>
        </pc:spChg>
        <pc:spChg chg="add">
          <ac:chgData name="Abanob Tawfik" userId="e020402031082ceb" providerId="LiveId" clId="{97715FF6-A854-4F55-9A42-0B1F613028C1}" dt="2021-10-26T16:16:15.023" v="22214" actId="26606"/>
          <ac:spMkLst>
            <pc:docMk/>
            <pc:sldMk cId="4179605612" sldId="290"/>
            <ac:spMk id="12" creationId="{956B2094-7FC0-45FC-BFED-3CB88CEE63F5}"/>
          </ac:spMkLst>
        </pc:spChg>
        <pc:spChg chg="add">
          <ac:chgData name="Abanob Tawfik" userId="e020402031082ceb" providerId="LiveId" clId="{97715FF6-A854-4F55-9A42-0B1F613028C1}" dt="2021-10-26T16:16:15.023" v="22214" actId="26606"/>
          <ac:spMkLst>
            <pc:docMk/>
            <pc:sldMk cId="4179605612" sldId="290"/>
            <ac:spMk id="14" creationId="{07A4B640-BB7F-4272-A710-068DBA9F9A6E}"/>
          </ac:spMkLst>
        </pc:spChg>
      </pc:sldChg>
      <pc:sldChg chg="addSp modSp new mod setBg modAnim modNotesTx">
        <pc:chgData name="Abanob Tawfik" userId="e020402031082ceb" providerId="LiveId" clId="{97715FF6-A854-4F55-9A42-0B1F613028C1}" dt="2021-11-16T13:49:44.477" v="29617" actId="20577"/>
        <pc:sldMkLst>
          <pc:docMk/>
          <pc:sldMk cId="749692325" sldId="291"/>
        </pc:sldMkLst>
        <pc:spChg chg="mod">
          <ac:chgData name="Abanob Tawfik" userId="e020402031082ceb" providerId="LiveId" clId="{97715FF6-A854-4F55-9A42-0B1F613028C1}" dt="2021-10-26T16:16:26.475" v="22216" actId="26606"/>
          <ac:spMkLst>
            <pc:docMk/>
            <pc:sldMk cId="749692325" sldId="291"/>
            <ac:spMk id="2" creationId="{D0BFE9EF-093B-4524-A08F-DF561C1378C6}"/>
          </ac:spMkLst>
        </pc:spChg>
        <pc:spChg chg="mod">
          <ac:chgData name="Abanob Tawfik" userId="e020402031082ceb" providerId="LiveId" clId="{97715FF6-A854-4F55-9A42-0B1F613028C1}" dt="2021-10-26T16:29:11.829" v="22395" actId="20577"/>
          <ac:spMkLst>
            <pc:docMk/>
            <pc:sldMk cId="749692325" sldId="291"/>
            <ac:spMk id="3" creationId="{D9977925-3C3B-47BF-B1FC-EB166B4D0A0C}"/>
          </ac:spMkLst>
        </pc:spChg>
        <pc:spChg chg="add">
          <ac:chgData name="Abanob Tawfik" userId="e020402031082ceb" providerId="LiveId" clId="{97715FF6-A854-4F55-9A42-0B1F613028C1}" dt="2021-10-26T16:16:26.475" v="22216" actId="26606"/>
          <ac:spMkLst>
            <pc:docMk/>
            <pc:sldMk cId="749692325" sldId="291"/>
            <ac:spMk id="8" creationId="{DC878D9A-77BE-4701-AE3D-EEFC53CD50BC}"/>
          </ac:spMkLst>
        </pc:spChg>
        <pc:spChg chg="add">
          <ac:chgData name="Abanob Tawfik" userId="e020402031082ceb" providerId="LiveId" clId="{97715FF6-A854-4F55-9A42-0B1F613028C1}" dt="2021-10-26T16:16:26.475" v="22216" actId="26606"/>
          <ac:spMkLst>
            <pc:docMk/>
            <pc:sldMk cId="749692325" sldId="291"/>
            <ac:spMk id="10" creationId="{F643BE08-0ED1-4B73-AC6D-B7E26A59CDAA}"/>
          </ac:spMkLst>
        </pc:spChg>
        <pc:spChg chg="add">
          <ac:chgData name="Abanob Tawfik" userId="e020402031082ceb" providerId="LiveId" clId="{97715FF6-A854-4F55-9A42-0B1F613028C1}" dt="2021-10-26T16:16:26.475" v="22216" actId="26606"/>
          <ac:spMkLst>
            <pc:docMk/>
            <pc:sldMk cId="749692325" sldId="291"/>
            <ac:spMk id="12" creationId="{956B2094-7FC0-45FC-BFED-3CB88CEE63F5}"/>
          </ac:spMkLst>
        </pc:spChg>
        <pc:spChg chg="add">
          <ac:chgData name="Abanob Tawfik" userId="e020402031082ceb" providerId="LiveId" clId="{97715FF6-A854-4F55-9A42-0B1F613028C1}" dt="2021-10-26T16:16:26.475" v="22216" actId="26606"/>
          <ac:spMkLst>
            <pc:docMk/>
            <pc:sldMk cId="749692325" sldId="291"/>
            <ac:spMk id="14" creationId="{07A4B640-BB7F-4272-A710-068DBA9F9A6E}"/>
          </ac:spMkLst>
        </pc:spChg>
      </pc:sldChg>
      <pc:sldChg chg="addSp delSp modSp add del mod setBg modAnim modNotesTx">
        <pc:chgData name="Abanob Tawfik" userId="e020402031082ceb" providerId="LiveId" clId="{97715FF6-A854-4F55-9A42-0B1F613028C1}" dt="2021-10-26T15:31:15.034" v="20650" actId="2696"/>
        <pc:sldMkLst>
          <pc:docMk/>
          <pc:sldMk cId="1841407089" sldId="292"/>
        </pc:sldMkLst>
        <pc:spChg chg="mod">
          <ac:chgData name="Abanob Tawfik" userId="e020402031082ceb" providerId="LiveId" clId="{97715FF6-A854-4F55-9A42-0B1F613028C1}" dt="2021-08-03T18:49:14.593" v="16019" actId="26606"/>
          <ac:spMkLst>
            <pc:docMk/>
            <pc:sldMk cId="1841407089" sldId="292"/>
            <ac:spMk id="2" creationId="{D0BFE9EF-093B-4524-A08F-DF561C1378C6}"/>
          </ac:spMkLst>
        </pc:spChg>
        <pc:spChg chg="mod ord">
          <ac:chgData name="Abanob Tawfik" userId="e020402031082ceb" providerId="LiveId" clId="{97715FF6-A854-4F55-9A42-0B1F613028C1}" dt="2021-08-03T18:49:14.593" v="16019" actId="26606"/>
          <ac:spMkLst>
            <pc:docMk/>
            <pc:sldMk cId="1841407089" sldId="292"/>
            <ac:spMk id="3" creationId="{D9977925-3C3B-47BF-B1FC-EB166B4D0A0C}"/>
          </ac:spMkLst>
        </pc:spChg>
        <pc:spChg chg="add del">
          <ac:chgData name="Abanob Tawfik" userId="e020402031082ceb" providerId="LiveId" clId="{97715FF6-A854-4F55-9A42-0B1F613028C1}" dt="2021-08-03T18:49:14.593" v="16019" actId="26606"/>
          <ac:spMkLst>
            <pc:docMk/>
            <pc:sldMk cId="1841407089" sldId="292"/>
            <ac:spMk id="9" creationId="{AFF43104-F524-418A-A0E3-3146340ABA89}"/>
          </ac:spMkLst>
        </pc:spChg>
        <pc:spChg chg="add del">
          <ac:chgData name="Abanob Tawfik" userId="e020402031082ceb" providerId="LiveId" clId="{97715FF6-A854-4F55-9A42-0B1F613028C1}" dt="2021-08-03T18:49:14.593" v="16019" actId="26606"/>
          <ac:spMkLst>
            <pc:docMk/>
            <pc:sldMk cId="1841407089" sldId="292"/>
            <ac:spMk id="11" creationId="{B6ABA3F9-ECC4-45D8-8538-B7EEC4D27651}"/>
          </ac:spMkLst>
        </pc:spChg>
        <pc:spChg chg="add del">
          <ac:chgData name="Abanob Tawfik" userId="e020402031082ceb" providerId="LiveId" clId="{97715FF6-A854-4F55-9A42-0B1F613028C1}" dt="2021-08-02T16:04:03.972" v="6895" actId="26606"/>
          <ac:spMkLst>
            <pc:docMk/>
            <pc:sldMk cId="1841407089" sldId="292"/>
            <ac:spMk id="12" creationId="{EE15D8F5-87D0-452C-93FB-8CA3F98D7972}"/>
          </ac:spMkLst>
        </pc:spChg>
        <pc:spChg chg="add">
          <ac:chgData name="Abanob Tawfik" userId="e020402031082ceb" providerId="LiveId" clId="{97715FF6-A854-4F55-9A42-0B1F613028C1}" dt="2021-08-03T18:49:14.593" v="16019" actId="26606"/>
          <ac:spMkLst>
            <pc:docMk/>
            <pc:sldMk cId="1841407089" sldId="292"/>
            <ac:spMk id="21" creationId="{16F1A1B1-D72D-4219-AE30-3EDB2FD22E54}"/>
          </ac:spMkLst>
        </pc:spChg>
        <pc:spChg chg="add del">
          <ac:chgData name="Abanob Tawfik" userId="e020402031082ceb" providerId="LiveId" clId="{97715FF6-A854-4F55-9A42-0B1F613028C1}" dt="2021-08-02T16:04:05.522" v="6897" actId="26606"/>
          <ac:spMkLst>
            <pc:docMk/>
            <pc:sldMk cId="1841407089" sldId="292"/>
            <ac:spMk id="22" creationId="{018F8D27-BFDB-4BF9-A512-FF930275B484}"/>
          </ac:spMkLst>
        </pc:spChg>
        <pc:spChg chg="add del">
          <ac:chgData name="Abanob Tawfik" userId="e020402031082ceb" providerId="LiveId" clId="{97715FF6-A854-4F55-9A42-0B1F613028C1}" dt="2021-08-02T16:04:05.522" v="6897" actId="26606"/>
          <ac:spMkLst>
            <pc:docMk/>
            <pc:sldMk cId="1841407089" sldId="292"/>
            <ac:spMk id="23" creationId="{1D39ECD8-0E3E-43C1-9E56-3604E9A15E7B}"/>
          </ac:spMkLst>
        </pc:spChg>
        <pc:grpChg chg="add del">
          <ac:chgData name="Abanob Tawfik" userId="e020402031082ceb" providerId="LiveId" clId="{97715FF6-A854-4F55-9A42-0B1F613028C1}" dt="2021-08-03T18:49:14.593" v="16019" actId="26606"/>
          <ac:grpSpMkLst>
            <pc:docMk/>
            <pc:sldMk cId="1841407089" sldId="292"/>
            <ac:grpSpMk id="10" creationId="{323E5CD5-3226-4DDD-97AC-81C8F40E0963}"/>
          </ac:grpSpMkLst>
        </pc:grpChg>
        <pc:grpChg chg="add del">
          <ac:chgData name="Abanob Tawfik" userId="e020402031082ceb" providerId="LiveId" clId="{97715FF6-A854-4F55-9A42-0B1F613028C1}" dt="2021-08-02T16:04:03.972" v="6895" actId="26606"/>
          <ac:grpSpMkLst>
            <pc:docMk/>
            <pc:sldMk cId="1841407089" sldId="292"/>
            <ac:grpSpMk id="14" creationId="{79BCF8C7-8464-4B36-AF07-C89E5129ED74}"/>
          </ac:grpSpMkLst>
        </pc:grpChg>
        <pc:grpChg chg="add del">
          <ac:chgData name="Abanob Tawfik" userId="e020402031082ceb" providerId="LiveId" clId="{97715FF6-A854-4F55-9A42-0B1F613028C1}" dt="2021-08-02T16:04:05.522" v="6897" actId="26606"/>
          <ac:grpSpMkLst>
            <pc:docMk/>
            <pc:sldMk cId="1841407089" sldId="292"/>
            <ac:grpSpMk id="24" creationId="{1B592F0F-402B-4FF5-BC6B-00A024655AB3}"/>
          </ac:grpSpMkLst>
        </pc:grpChg>
        <pc:grpChg chg="add">
          <ac:chgData name="Abanob Tawfik" userId="e020402031082ceb" providerId="LiveId" clId="{97715FF6-A854-4F55-9A42-0B1F613028C1}" dt="2021-08-03T18:49:14.593" v="16019" actId="26606"/>
          <ac:grpSpMkLst>
            <pc:docMk/>
            <pc:sldMk cId="1841407089" sldId="292"/>
            <ac:grpSpMk id="30" creationId="{601FE7BE-30C9-47E1-AA23-7FC5DE0C9D35}"/>
          </ac:grpSpMkLst>
        </pc:grpChg>
        <pc:picChg chg="add mod ord">
          <ac:chgData name="Abanob Tawfik" userId="e020402031082ceb" providerId="LiveId" clId="{97715FF6-A854-4F55-9A42-0B1F613028C1}" dt="2021-08-03T18:49:40.079" v="16022" actId="27614"/>
          <ac:picMkLst>
            <pc:docMk/>
            <pc:sldMk cId="1841407089" sldId="292"/>
            <ac:picMk id="5" creationId="{69FF703E-0095-4880-8488-2EC5290950F0}"/>
          </ac:picMkLst>
        </pc:picChg>
        <pc:picChg chg="add mod">
          <ac:chgData name="Abanob Tawfik" userId="e020402031082ceb" providerId="LiveId" clId="{97715FF6-A854-4F55-9A42-0B1F613028C1}" dt="2021-08-03T18:49:14.593" v="16019" actId="26606"/>
          <ac:picMkLst>
            <pc:docMk/>
            <pc:sldMk cId="1841407089" sldId="292"/>
            <ac:picMk id="6" creationId="{57B0DD3E-563B-4C00-8556-670F269590C9}"/>
          </ac:picMkLst>
        </pc:picChg>
        <pc:picChg chg="add mod ord">
          <ac:chgData name="Abanob Tawfik" userId="e020402031082ceb" providerId="LiveId" clId="{97715FF6-A854-4F55-9A42-0B1F613028C1}" dt="2021-08-03T18:49:40.078" v="16021" actId="27614"/>
          <ac:picMkLst>
            <pc:docMk/>
            <pc:sldMk cId="1841407089" sldId="292"/>
            <ac:picMk id="7" creationId="{B0CC49E5-72A4-4ACA-BE22-5F3DFFF8C97E}"/>
          </ac:picMkLst>
        </pc:picChg>
        <pc:cxnChg chg="add del">
          <ac:chgData name="Abanob Tawfik" userId="e020402031082ceb" providerId="LiveId" clId="{97715FF6-A854-4F55-9A42-0B1F613028C1}" dt="2021-08-03T18:49:14.593" v="16019" actId="26606"/>
          <ac:cxnSpMkLst>
            <pc:docMk/>
            <pc:sldMk cId="1841407089" sldId="292"/>
            <ac:cxnSpMk id="13" creationId="{420C8890-1E3E-474D-9D1E-D3E3062B61E4}"/>
          </ac:cxnSpMkLst>
        </pc:cxnChg>
        <pc:cxnChg chg="add del">
          <ac:chgData name="Abanob Tawfik" userId="e020402031082ceb" providerId="LiveId" clId="{97715FF6-A854-4F55-9A42-0B1F613028C1}" dt="2021-08-02T16:04:03.972" v="6895" actId="26606"/>
          <ac:cxnSpMkLst>
            <pc:docMk/>
            <pc:sldMk cId="1841407089" sldId="292"/>
            <ac:cxnSpMk id="20" creationId="{5A8B956C-6D95-401E-8C33-997227D9D46B}"/>
          </ac:cxnSpMkLst>
        </pc:cxnChg>
        <pc:cxnChg chg="add del">
          <ac:chgData name="Abanob Tawfik" userId="e020402031082ceb" providerId="LiveId" clId="{97715FF6-A854-4F55-9A42-0B1F613028C1}" dt="2021-08-02T16:04:05.522" v="6897" actId="26606"/>
          <ac:cxnSpMkLst>
            <pc:docMk/>
            <pc:sldMk cId="1841407089" sldId="292"/>
            <ac:cxnSpMk id="25" creationId="{DFBD34B5-7777-4A8A-8ED2-97A4A3C273A2}"/>
          </ac:cxnSpMkLst>
        </pc:cxnChg>
        <pc:cxnChg chg="add">
          <ac:chgData name="Abanob Tawfik" userId="e020402031082ceb" providerId="LiveId" clId="{97715FF6-A854-4F55-9A42-0B1F613028C1}" dt="2021-08-03T18:49:14.593" v="16019" actId="26606"/>
          <ac:cxnSpMkLst>
            <pc:docMk/>
            <pc:sldMk cId="1841407089" sldId="292"/>
            <ac:cxnSpMk id="31" creationId="{1F510FDE-DE95-4B70-9D1C-7214BFCC3457}"/>
          </ac:cxnSpMkLst>
        </pc:cxnChg>
      </pc:sldChg>
      <pc:sldChg chg="addSp delSp modSp add del mod setBg modAnim modNotesTx">
        <pc:chgData name="Abanob Tawfik" userId="e020402031082ceb" providerId="LiveId" clId="{97715FF6-A854-4F55-9A42-0B1F613028C1}" dt="2021-10-26T15:31:10.737" v="20649" actId="2696"/>
        <pc:sldMkLst>
          <pc:docMk/>
          <pc:sldMk cId="2790261951" sldId="293"/>
        </pc:sldMkLst>
        <pc:spChg chg="mod">
          <ac:chgData name="Abanob Tawfik" userId="e020402031082ceb" providerId="LiveId" clId="{97715FF6-A854-4F55-9A42-0B1F613028C1}" dt="2021-08-02T16:04:49.343" v="6900" actId="26606"/>
          <ac:spMkLst>
            <pc:docMk/>
            <pc:sldMk cId="2790261951" sldId="293"/>
            <ac:spMk id="2" creationId="{D0BFE9EF-093B-4524-A08F-DF561C1378C6}"/>
          </ac:spMkLst>
        </pc:spChg>
        <pc:spChg chg="mod">
          <ac:chgData name="Abanob Tawfik" userId="e020402031082ceb" providerId="LiveId" clId="{97715FF6-A854-4F55-9A42-0B1F613028C1}" dt="2021-08-03T18:54:19.938" v="16035" actId="20577"/>
          <ac:spMkLst>
            <pc:docMk/>
            <pc:sldMk cId="2790261951" sldId="293"/>
            <ac:spMk id="3" creationId="{D9977925-3C3B-47BF-B1FC-EB166B4D0A0C}"/>
          </ac:spMkLst>
        </pc:spChg>
        <pc:spChg chg="add">
          <ac:chgData name="Abanob Tawfik" userId="e020402031082ceb" providerId="LiveId" clId="{97715FF6-A854-4F55-9A42-0B1F613028C1}" dt="2021-08-02T16:04:49.343" v="6900" actId="26606"/>
          <ac:spMkLst>
            <pc:docMk/>
            <pc:sldMk cId="2790261951" sldId="293"/>
            <ac:spMk id="11" creationId="{333F0879-3DA0-4CB8-B35E-A0AD42558191}"/>
          </ac:spMkLst>
        </pc:spChg>
        <pc:spChg chg="add">
          <ac:chgData name="Abanob Tawfik" userId="e020402031082ceb" providerId="LiveId" clId="{97715FF6-A854-4F55-9A42-0B1F613028C1}" dt="2021-08-02T16:04:49.343" v="6900" actId="26606"/>
          <ac:spMkLst>
            <pc:docMk/>
            <pc:sldMk cId="2790261951" sldId="293"/>
            <ac:spMk id="13" creationId="{324D2183-F388-476E-92A9-D6639D698580}"/>
          </ac:spMkLst>
        </pc:spChg>
        <pc:spChg chg="add">
          <ac:chgData name="Abanob Tawfik" userId="e020402031082ceb" providerId="LiveId" clId="{97715FF6-A854-4F55-9A42-0B1F613028C1}" dt="2021-08-02T16:04:49.343" v="6900" actId="26606"/>
          <ac:spMkLst>
            <pc:docMk/>
            <pc:sldMk cId="2790261951" sldId="293"/>
            <ac:spMk id="15" creationId="{243462E7-1698-4B21-BE89-AEFAC7C2FEFA}"/>
          </ac:spMkLst>
        </pc:spChg>
        <pc:spChg chg="add">
          <ac:chgData name="Abanob Tawfik" userId="e020402031082ceb" providerId="LiveId" clId="{97715FF6-A854-4F55-9A42-0B1F613028C1}" dt="2021-08-02T16:04:49.343" v="6900" actId="26606"/>
          <ac:spMkLst>
            <pc:docMk/>
            <pc:sldMk cId="2790261951" sldId="293"/>
            <ac:spMk id="17" creationId="{6C22FCAC-D7EC-4A52-B153-FF761E2235B3}"/>
          </ac:spMkLst>
        </pc:spChg>
        <pc:picChg chg="del">
          <ac:chgData name="Abanob Tawfik" userId="e020402031082ceb" providerId="LiveId" clId="{97715FF6-A854-4F55-9A42-0B1F613028C1}" dt="2021-07-27T18:58:07.080" v="2596" actId="478"/>
          <ac:picMkLst>
            <pc:docMk/>
            <pc:sldMk cId="2790261951" sldId="293"/>
            <ac:picMk id="5" creationId="{69FF703E-0095-4880-8488-2EC5290950F0}"/>
          </ac:picMkLst>
        </pc:picChg>
        <pc:picChg chg="add mod">
          <ac:chgData name="Abanob Tawfik" userId="e020402031082ceb" providerId="LiveId" clId="{97715FF6-A854-4F55-9A42-0B1F613028C1}" dt="2021-08-02T16:04:49.343" v="6900" actId="26606"/>
          <ac:picMkLst>
            <pc:docMk/>
            <pc:sldMk cId="2790261951" sldId="293"/>
            <ac:picMk id="6" creationId="{06FEA693-6BD3-48A8-AF74-4EE6185ACF1B}"/>
          </ac:picMkLst>
        </pc:picChg>
        <pc:picChg chg="del">
          <ac:chgData name="Abanob Tawfik" userId="e020402031082ceb" providerId="LiveId" clId="{97715FF6-A854-4F55-9A42-0B1F613028C1}" dt="2021-07-27T18:58:09.007" v="2597" actId="478"/>
          <ac:picMkLst>
            <pc:docMk/>
            <pc:sldMk cId="2790261951" sldId="293"/>
            <ac:picMk id="7" creationId="{B0CC49E5-72A4-4ACA-BE22-5F3DFFF8C97E}"/>
          </ac:picMkLst>
        </pc:picChg>
      </pc:sldChg>
      <pc:sldChg chg="addSp delSp modSp add del mod setBg modAnim modNotesTx">
        <pc:chgData name="Abanob Tawfik" userId="e020402031082ceb" providerId="LiveId" clId="{97715FF6-A854-4F55-9A42-0B1F613028C1}" dt="2021-10-26T15:31:02.992" v="20648" actId="2696"/>
        <pc:sldMkLst>
          <pc:docMk/>
          <pc:sldMk cId="540319511" sldId="294"/>
        </pc:sldMkLst>
        <pc:spChg chg="mod">
          <ac:chgData name="Abanob Tawfik" userId="e020402031082ceb" providerId="LiveId" clId="{97715FF6-A854-4F55-9A42-0B1F613028C1}" dt="2021-08-02T16:10:08.607" v="6924" actId="26606"/>
          <ac:spMkLst>
            <pc:docMk/>
            <pc:sldMk cId="540319511" sldId="294"/>
            <ac:spMk id="2" creationId="{D0BFE9EF-093B-4524-A08F-DF561C1378C6}"/>
          </ac:spMkLst>
        </pc:spChg>
        <pc:spChg chg="mod">
          <ac:chgData name="Abanob Tawfik" userId="e020402031082ceb" providerId="LiveId" clId="{97715FF6-A854-4F55-9A42-0B1F613028C1}" dt="2021-08-03T12:37:49.651" v="11383" actId="20577"/>
          <ac:spMkLst>
            <pc:docMk/>
            <pc:sldMk cId="540319511" sldId="294"/>
            <ac:spMk id="3" creationId="{D9977925-3C3B-47BF-B1FC-EB166B4D0A0C}"/>
          </ac:spMkLst>
        </pc:spChg>
        <pc:spChg chg="add mod">
          <ac:chgData name="Abanob Tawfik" userId="e020402031082ceb" providerId="LiveId" clId="{97715FF6-A854-4F55-9A42-0B1F613028C1}" dt="2021-08-02T16:08:45.409" v="6916" actId="14100"/>
          <ac:spMkLst>
            <pc:docMk/>
            <pc:sldMk cId="540319511" sldId="294"/>
            <ac:spMk id="4" creationId="{C713811F-FF8E-4A75-81A7-4A117E18DA64}"/>
          </ac:spMkLst>
        </pc:spChg>
        <pc:spChg chg="add del mod">
          <ac:chgData name="Abanob Tawfik" userId="e020402031082ceb" providerId="LiveId" clId="{97715FF6-A854-4F55-9A42-0B1F613028C1}" dt="2021-08-02T16:08:48.449" v="6918"/>
          <ac:spMkLst>
            <pc:docMk/>
            <pc:sldMk cId="540319511" sldId="294"/>
            <ac:spMk id="5" creationId="{8151FF67-1DED-4382-81E2-12EC5F828005}"/>
          </ac:spMkLst>
        </pc:spChg>
        <pc:spChg chg="add del">
          <ac:chgData name="Abanob Tawfik" userId="e020402031082ceb" providerId="LiveId" clId="{97715FF6-A854-4F55-9A42-0B1F613028C1}" dt="2021-08-02T16:10:08.607" v="6924" actId="26606"/>
          <ac:spMkLst>
            <pc:docMk/>
            <pc:sldMk cId="540319511" sldId="294"/>
            <ac:spMk id="8" creationId="{DC878D9A-77BE-4701-AE3D-EEFC53CD50BC}"/>
          </ac:spMkLst>
        </pc:spChg>
        <pc:spChg chg="add del">
          <ac:chgData name="Abanob Tawfik" userId="e020402031082ceb" providerId="LiveId" clId="{97715FF6-A854-4F55-9A42-0B1F613028C1}" dt="2021-08-02T16:10:08.607" v="6924" actId="26606"/>
          <ac:spMkLst>
            <pc:docMk/>
            <pc:sldMk cId="540319511" sldId="294"/>
            <ac:spMk id="10" creationId="{F643BE08-0ED1-4B73-AC6D-B7E26A59CDAA}"/>
          </ac:spMkLst>
        </pc:spChg>
        <pc:spChg chg="add del">
          <ac:chgData name="Abanob Tawfik" userId="e020402031082ceb" providerId="LiveId" clId="{97715FF6-A854-4F55-9A42-0B1F613028C1}" dt="2021-08-02T16:10:08.607" v="6924" actId="26606"/>
          <ac:spMkLst>
            <pc:docMk/>
            <pc:sldMk cId="540319511" sldId="294"/>
            <ac:spMk id="12" creationId="{956B2094-7FC0-45FC-BFED-3CB88CEE63F5}"/>
          </ac:spMkLst>
        </pc:spChg>
        <pc:spChg chg="add del">
          <ac:chgData name="Abanob Tawfik" userId="e020402031082ceb" providerId="LiveId" clId="{97715FF6-A854-4F55-9A42-0B1F613028C1}" dt="2021-08-02T16:10:08.607" v="6924" actId="26606"/>
          <ac:spMkLst>
            <pc:docMk/>
            <pc:sldMk cId="540319511" sldId="294"/>
            <ac:spMk id="14" creationId="{07A4B640-BB7F-4272-A710-068DBA9F9A6E}"/>
          </ac:spMkLst>
        </pc:spChg>
        <pc:spChg chg="add">
          <ac:chgData name="Abanob Tawfik" userId="e020402031082ceb" providerId="LiveId" clId="{97715FF6-A854-4F55-9A42-0B1F613028C1}" dt="2021-08-02T16:10:08.607" v="6924" actId="26606"/>
          <ac:spMkLst>
            <pc:docMk/>
            <pc:sldMk cId="540319511" sldId="294"/>
            <ac:spMk id="79" creationId="{ED56E41F-B8E0-4D18-B554-FD40260DE0E3}"/>
          </ac:spMkLst>
        </pc:spChg>
        <pc:spChg chg="add">
          <ac:chgData name="Abanob Tawfik" userId="e020402031082ceb" providerId="LiveId" clId="{97715FF6-A854-4F55-9A42-0B1F613028C1}" dt="2021-08-02T16:10:08.607" v="6924" actId="26606"/>
          <ac:spMkLst>
            <pc:docMk/>
            <pc:sldMk cId="540319511" sldId="294"/>
            <ac:spMk id="87" creationId="{23E937B9-07EE-456A-A31C-41A8866E28A2}"/>
          </ac:spMkLst>
        </pc:spChg>
        <pc:grpChg chg="add">
          <ac:chgData name="Abanob Tawfik" userId="e020402031082ceb" providerId="LiveId" clId="{97715FF6-A854-4F55-9A42-0B1F613028C1}" dt="2021-08-02T16:10:08.607" v="6924" actId="26606"/>
          <ac:grpSpMkLst>
            <pc:docMk/>
            <pc:sldMk cId="540319511" sldId="294"/>
            <ac:grpSpMk id="81" creationId="{2DB31E17-E562-4F82-98D0-858C84120F34}"/>
          </ac:grpSpMkLst>
        </pc:grpChg>
        <pc:picChg chg="del">
          <ac:chgData name="Abanob Tawfik" userId="e020402031082ceb" providerId="LiveId" clId="{97715FF6-A854-4F55-9A42-0B1F613028C1}" dt="2021-07-27T19:12:39.803" v="3200" actId="478"/>
          <ac:picMkLst>
            <pc:docMk/>
            <pc:sldMk cId="540319511" sldId="294"/>
            <ac:picMk id="6" creationId="{06FEA693-6BD3-48A8-AF74-4EE6185ACF1B}"/>
          </ac:picMkLst>
        </pc:picChg>
        <pc:picChg chg="add del mod">
          <ac:chgData name="Abanob Tawfik" userId="e020402031082ceb" providerId="LiveId" clId="{97715FF6-A854-4F55-9A42-0B1F613028C1}" dt="2021-08-02T16:08:40.425" v="6913" actId="478"/>
          <ac:picMkLst>
            <pc:docMk/>
            <pc:sldMk cId="540319511" sldId="294"/>
            <ac:picMk id="1026" creationId="{F9677A19-888B-4882-B67D-BCE3645FB36F}"/>
          </ac:picMkLst>
        </pc:picChg>
        <pc:picChg chg="add del mod">
          <ac:chgData name="Abanob Tawfik" userId="e020402031082ceb" providerId="LiveId" clId="{97715FF6-A854-4F55-9A42-0B1F613028C1}" dt="2021-08-02T16:09:39.200" v="6922"/>
          <ac:picMkLst>
            <pc:docMk/>
            <pc:sldMk cId="540319511" sldId="294"/>
            <ac:picMk id="1032" creationId="{B350C700-7DAA-4518-8799-34EF5B9815AA}"/>
          </ac:picMkLst>
        </pc:picChg>
        <pc:picChg chg="add mod ord">
          <ac:chgData name="Abanob Tawfik" userId="e020402031082ceb" providerId="LiveId" clId="{97715FF6-A854-4F55-9A42-0B1F613028C1}" dt="2021-08-02T16:10:08.607" v="6924" actId="26606"/>
          <ac:picMkLst>
            <pc:docMk/>
            <pc:sldMk cId="540319511" sldId="294"/>
            <ac:picMk id="1034" creationId="{874AE092-E130-4653-9F3A-D031855A5D45}"/>
          </ac:picMkLst>
        </pc:picChg>
        <pc:cxnChg chg="add">
          <ac:chgData name="Abanob Tawfik" userId="e020402031082ceb" providerId="LiveId" clId="{97715FF6-A854-4F55-9A42-0B1F613028C1}" dt="2021-08-02T16:10:08.607" v="6924" actId="26606"/>
          <ac:cxnSpMkLst>
            <pc:docMk/>
            <pc:sldMk cId="540319511" sldId="294"/>
            <ac:cxnSpMk id="89" creationId="{FD2308B7-2829-44DD-B213-27EEBDED1411}"/>
          </ac:cxnSpMkLst>
        </pc:cxnChg>
      </pc:sldChg>
      <pc:sldChg chg="addSp modSp add del mod setBg modAnim modNotesTx">
        <pc:chgData name="Abanob Tawfik" userId="e020402031082ceb" providerId="LiveId" clId="{97715FF6-A854-4F55-9A42-0B1F613028C1}" dt="2021-10-26T15:30:50.337" v="20647" actId="2696"/>
        <pc:sldMkLst>
          <pc:docMk/>
          <pc:sldMk cId="3380678740" sldId="295"/>
        </pc:sldMkLst>
        <pc:spChg chg="mod">
          <ac:chgData name="Abanob Tawfik" userId="e020402031082ceb" providerId="LiveId" clId="{97715FF6-A854-4F55-9A42-0B1F613028C1}" dt="2021-08-02T16:05:05.916" v="6901" actId="26606"/>
          <ac:spMkLst>
            <pc:docMk/>
            <pc:sldMk cId="3380678740" sldId="295"/>
            <ac:spMk id="2" creationId="{D0BFE9EF-093B-4524-A08F-DF561C1378C6}"/>
          </ac:spMkLst>
        </pc:spChg>
        <pc:spChg chg="mod ord">
          <ac:chgData name="Abanob Tawfik" userId="e020402031082ceb" providerId="LiveId" clId="{97715FF6-A854-4F55-9A42-0B1F613028C1}" dt="2021-08-03T12:40:02.249" v="11390" actId="21"/>
          <ac:spMkLst>
            <pc:docMk/>
            <pc:sldMk cId="3380678740" sldId="295"/>
            <ac:spMk id="3" creationId="{D9977925-3C3B-47BF-B1FC-EB166B4D0A0C}"/>
          </ac:spMkLst>
        </pc:spChg>
        <pc:spChg chg="add">
          <ac:chgData name="Abanob Tawfik" userId="e020402031082ceb" providerId="LiveId" clId="{97715FF6-A854-4F55-9A42-0B1F613028C1}" dt="2021-08-02T16:05:05.916" v="6901" actId="26606"/>
          <ac:spMkLst>
            <pc:docMk/>
            <pc:sldMk cId="3380678740" sldId="295"/>
            <ac:spMk id="10" creationId="{ED56E41F-B8E0-4D18-B554-FD40260DE0E3}"/>
          </ac:spMkLst>
        </pc:spChg>
        <pc:spChg chg="add">
          <ac:chgData name="Abanob Tawfik" userId="e020402031082ceb" providerId="LiveId" clId="{97715FF6-A854-4F55-9A42-0B1F613028C1}" dt="2021-08-02T16:05:05.916" v="6901" actId="26606"/>
          <ac:spMkLst>
            <pc:docMk/>
            <pc:sldMk cId="3380678740" sldId="295"/>
            <ac:spMk id="18" creationId="{23E937B9-07EE-456A-A31C-41A8866E28A2}"/>
          </ac:spMkLst>
        </pc:spChg>
        <pc:grpChg chg="add">
          <ac:chgData name="Abanob Tawfik" userId="e020402031082ceb" providerId="LiveId" clId="{97715FF6-A854-4F55-9A42-0B1F613028C1}" dt="2021-08-02T16:05:05.916" v="6901" actId="26606"/>
          <ac:grpSpMkLst>
            <pc:docMk/>
            <pc:sldMk cId="3380678740" sldId="295"/>
            <ac:grpSpMk id="12" creationId="{2DB31E17-E562-4F82-98D0-858C84120F34}"/>
          </ac:grpSpMkLst>
        </pc:grpChg>
        <pc:picChg chg="add mod">
          <ac:chgData name="Abanob Tawfik" userId="e020402031082ceb" providerId="LiveId" clId="{97715FF6-A854-4F55-9A42-0B1F613028C1}" dt="2021-08-02T16:05:05.916" v="6901" actId="26606"/>
          <ac:picMkLst>
            <pc:docMk/>
            <pc:sldMk cId="3380678740" sldId="295"/>
            <ac:picMk id="5" creationId="{55E340FA-846D-4BE8-AD8A-D821E4BFC665}"/>
          </ac:picMkLst>
        </pc:picChg>
        <pc:cxnChg chg="add">
          <ac:chgData name="Abanob Tawfik" userId="e020402031082ceb" providerId="LiveId" clId="{97715FF6-A854-4F55-9A42-0B1F613028C1}" dt="2021-08-02T16:05:05.916" v="6901" actId="26606"/>
          <ac:cxnSpMkLst>
            <pc:docMk/>
            <pc:sldMk cId="3380678740" sldId="295"/>
            <ac:cxnSpMk id="20" creationId="{FD2308B7-2829-44DD-B213-27EEBDED1411}"/>
          </ac:cxnSpMkLst>
        </pc:cxnChg>
      </pc:sldChg>
      <pc:sldChg chg="addSp delSp modSp add del mod setBg delAnim modAnim">
        <pc:chgData name="Abanob Tawfik" userId="e020402031082ceb" providerId="LiveId" clId="{97715FF6-A854-4F55-9A42-0B1F613028C1}" dt="2021-10-26T15:43:36.249" v="21096" actId="2696"/>
        <pc:sldMkLst>
          <pc:docMk/>
          <pc:sldMk cId="1621370771" sldId="296"/>
        </pc:sldMkLst>
        <pc:spChg chg="mod">
          <ac:chgData name="Abanob Tawfik" userId="e020402031082ceb" providerId="LiveId" clId="{97715FF6-A854-4F55-9A42-0B1F613028C1}" dt="2021-08-02T16:33:42.416" v="6962" actId="26606"/>
          <ac:spMkLst>
            <pc:docMk/>
            <pc:sldMk cId="1621370771" sldId="296"/>
            <ac:spMk id="2" creationId="{D0BFE9EF-093B-4524-A08F-DF561C1378C6}"/>
          </ac:spMkLst>
        </pc:spChg>
        <pc:spChg chg="mod ord">
          <ac:chgData name="Abanob Tawfik" userId="e020402031082ceb" providerId="LiveId" clId="{97715FF6-A854-4F55-9A42-0B1F613028C1}" dt="2021-08-02T16:33:59.072" v="6966" actId="5793"/>
          <ac:spMkLst>
            <pc:docMk/>
            <pc:sldMk cId="1621370771" sldId="296"/>
            <ac:spMk id="3" creationId="{D9977925-3C3B-47BF-B1FC-EB166B4D0A0C}"/>
          </ac:spMkLst>
        </pc:spChg>
        <pc:spChg chg="add del">
          <ac:chgData name="Abanob Tawfik" userId="e020402031082ceb" providerId="LiveId" clId="{97715FF6-A854-4F55-9A42-0B1F613028C1}" dt="2021-08-02T16:33:42.416" v="6962" actId="26606"/>
          <ac:spMkLst>
            <pc:docMk/>
            <pc:sldMk cId="1621370771" sldId="296"/>
            <ac:spMk id="10" creationId="{ED56E41F-B8E0-4D18-B554-FD40260DE0E3}"/>
          </ac:spMkLst>
        </pc:spChg>
        <pc:spChg chg="add del">
          <ac:chgData name="Abanob Tawfik" userId="e020402031082ceb" providerId="LiveId" clId="{97715FF6-A854-4F55-9A42-0B1F613028C1}" dt="2021-08-02T16:33:42.416" v="6962" actId="26606"/>
          <ac:spMkLst>
            <pc:docMk/>
            <pc:sldMk cId="1621370771" sldId="296"/>
            <ac:spMk id="18" creationId="{23E937B9-07EE-456A-A31C-41A8866E28A2}"/>
          </ac:spMkLst>
        </pc:spChg>
        <pc:grpChg chg="add del">
          <ac:chgData name="Abanob Tawfik" userId="e020402031082ceb" providerId="LiveId" clId="{97715FF6-A854-4F55-9A42-0B1F613028C1}" dt="2021-08-02T16:33:42.416" v="6962" actId="26606"/>
          <ac:grpSpMkLst>
            <pc:docMk/>
            <pc:sldMk cId="1621370771" sldId="296"/>
            <ac:grpSpMk id="12" creationId="{2DB31E17-E562-4F82-98D0-858C84120F34}"/>
          </ac:grpSpMkLst>
        </pc:grpChg>
        <pc:picChg chg="del">
          <ac:chgData name="Abanob Tawfik" userId="e020402031082ceb" providerId="LiveId" clId="{97715FF6-A854-4F55-9A42-0B1F613028C1}" dt="2021-07-27T19:37:01.455" v="4120" actId="478"/>
          <ac:picMkLst>
            <pc:docMk/>
            <pc:sldMk cId="1621370771" sldId="296"/>
            <ac:picMk id="5" creationId="{55E340FA-846D-4BE8-AD8A-D821E4BFC665}"/>
          </ac:picMkLst>
        </pc:picChg>
        <pc:picChg chg="add del mod">
          <ac:chgData name="Abanob Tawfik" userId="e020402031082ceb" providerId="LiveId" clId="{97715FF6-A854-4F55-9A42-0B1F613028C1}" dt="2021-10-26T15:42:57.695" v="21083" actId="21"/>
          <ac:picMkLst>
            <pc:docMk/>
            <pc:sldMk cId="1621370771" sldId="296"/>
            <ac:picMk id="5" creationId="{E1691B84-B382-413A-93EB-29732D1C0D4E}"/>
          </ac:picMkLst>
        </pc:picChg>
        <pc:cxnChg chg="add del">
          <ac:chgData name="Abanob Tawfik" userId="e020402031082ceb" providerId="LiveId" clId="{97715FF6-A854-4F55-9A42-0B1F613028C1}" dt="2021-08-02T16:33:42.416" v="6962" actId="26606"/>
          <ac:cxnSpMkLst>
            <pc:docMk/>
            <pc:sldMk cId="1621370771" sldId="296"/>
            <ac:cxnSpMk id="20" creationId="{FD2308B7-2829-44DD-B213-27EEBDED1411}"/>
          </ac:cxnSpMkLst>
        </pc:cxnChg>
      </pc:sldChg>
      <pc:sldChg chg="addSp modSp add del mod setBg modAnim">
        <pc:chgData name="Abanob Tawfik" userId="e020402031082ceb" providerId="LiveId" clId="{97715FF6-A854-4F55-9A42-0B1F613028C1}" dt="2021-08-03T17:55:46.994" v="15984" actId="2696"/>
        <pc:sldMkLst>
          <pc:docMk/>
          <pc:sldMk cId="783053994" sldId="297"/>
        </pc:sldMkLst>
        <pc:spChg chg="mod">
          <ac:chgData name="Abanob Tawfik" userId="e020402031082ceb" providerId="LiveId" clId="{97715FF6-A854-4F55-9A42-0B1F613028C1}" dt="2021-08-02T16:37:33.498" v="6977" actId="26606"/>
          <ac:spMkLst>
            <pc:docMk/>
            <pc:sldMk cId="783053994" sldId="297"/>
            <ac:spMk id="2" creationId="{D0BFE9EF-093B-4524-A08F-DF561C1378C6}"/>
          </ac:spMkLst>
        </pc:spChg>
        <pc:spChg chg="mod ord">
          <ac:chgData name="Abanob Tawfik" userId="e020402031082ceb" providerId="LiveId" clId="{97715FF6-A854-4F55-9A42-0B1F613028C1}" dt="2021-08-02T16:37:33.498" v="6977" actId="26606"/>
          <ac:spMkLst>
            <pc:docMk/>
            <pc:sldMk cId="783053994" sldId="297"/>
            <ac:spMk id="3" creationId="{D9977925-3C3B-47BF-B1FC-EB166B4D0A0C}"/>
          </ac:spMkLst>
        </pc:spChg>
        <pc:spChg chg="add">
          <ac:chgData name="Abanob Tawfik" userId="e020402031082ceb" providerId="LiveId" clId="{97715FF6-A854-4F55-9A42-0B1F613028C1}" dt="2021-08-02T16:37:33.498" v="6977" actId="26606"/>
          <ac:spMkLst>
            <pc:docMk/>
            <pc:sldMk cId="783053994" sldId="297"/>
            <ac:spMk id="10" creationId="{ED56E41F-B8E0-4D18-B554-FD40260DE0E3}"/>
          </ac:spMkLst>
        </pc:spChg>
        <pc:spChg chg="add">
          <ac:chgData name="Abanob Tawfik" userId="e020402031082ceb" providerId="LiveId" clId="{97715FF6-A854-4F55-9A42-0B1F613028C1}" dt="2021-08-02T16:37:33.498" v="6977" actId="26606"/>
          <ac:spMkLst>
            <pc:docMk/>
            <pc:sldMk cId="783053994" sldId="297"/>
            <ac:spMk id="18" creationId="{23E937B9-07EE-456A-A31C-41A8866E28A2}"/>
          </ac:spMkLst>
        </pc:spChg>
        <pc:grpChg chg="add">
          <ac:chgData name="Abanob Tawfik" userId="e020402031082ceb" providerId="LiveId" clId="{97715FF6-A854-4F55-9A42-0B1F613028C1}" dt="2021-08-02T16:37:33.498" v="6977" actId="26606"/>
          <ac:grpSpMkLst>
            <pc:docMk/>
            <pc:sldMk cId="783053994" sldId="297"/>
            <ac:grpSpMk id="12" creationId="{2DB31E17-E562-4F82-98D0-858C84120F34}"/>
          </ac:grpSpMkLst>
        </pc:grpChg>
        <pc:picChg chg="add mod">
          <ac:chgData name="Abanob Tawfik" userId="e020402031082ceb" providerId="LiveId" clId="{97715FF6-A854-4F55-9A42-0B1F613028C1}" dt="2021-08-02T16:37:33.498" v="6977" actId="26606"/>
          <ac:picMkLst>
            <pc:docMk/>
            <pc:sldMk cId="783053994" sldId="297"/>
            <ac:picMk id="5" creationId="{6BE111F6-A2B3-4714-B786-ADB691DF9096}"/>
          </ac:picMkLst>
        </pc:picChg>
        <pc:cxnChg chg="add">
          <ac:chgData name="Abanob Tawfik" userId="e020402031082ceb" providerId="LiveId" clId="{97715FF6-A854-4F55-9A42-0B1F613028C1}" dt="2021-08-02T16:37:33.498" v="6977" actId="26606"/>
          <ac:cxnSpMkLst>
            <pc:docMk/>
            <pc:sldMk cId="783053994" sldId="297"/>
            <ac:cxnSpMk id="20" creationId="{FD2308B7-2829-44DD-B213-27EEBDED1411}"/>
          </ac:cxnSpMkLst>
        </pc:cxnChg>
      </pc:sldChg>
      <pc:sldChg chg="addSp delSp modSp add del mod setBg delAnim modAnim modNotesTx">
        <pc:chgData name="Abanob Tawfik" userId="e020402031082ceb" providerId="LiveId" clId="{97715FF6-A854-4F55-9A42-0B1F613028C1}" dt="2021-10-26T15:43:25.851" v="21093" actId="2696"/>
        <pc:sldMkLst>
          <pc:docMk/>
          <pc:sldMk cId="3501564813" sldId="298"/>
        </pc:sldMkLst>
        <pc:spChg chg="mod">
          <ac:chgData name="Abanob Tawfik" userId="e020402031082ceb" providerId="LiveId" clId="{97715FF6-A854-4F55-9A42-0B1F613028C1}" dt="2021-08-02T16:37:51.229" v="6979" actId="26606"/>
          <ac:spMkLst>
            <pc:docMk/>
            <pc:sldMk cId="3501564813" sldId="298"/>
            <ac:spMk id="2" creationId="{D0BFE9EF-093B-4524-A08F-DF561C1378C6}"/>
          </ac:spMkLst>
        </pc:spChg>
        <pc:spChg chg="del">
          <ac:chgData name="Abanob Tawfik" userId="e020402031082ceb" providerId="LiveId" clId="{97715FF6-A854-4F55-9A42-0B1F613028C1}" dt="2021-07-27T20:17:10.028" v="4708" actId="22"/>
          <ac:spMkLst>
            <pc:docMk/>
            <pc:sldMk cId="3501564813" sldId="298"/>
            <ac:spMk id="3" creationId="{D9977925-3C3B-47BF-B1FC-EB166B4D0A0C}"/>
          </ac:spMkLst>
        </pc:spChg>
        <pc:spChg chg="add mod">
          <ac:chgData name="Abanob Tawfik" userId="e020402031082ceb" providerId="LiveId" clId="{97715FF6-A854-4F55-9A42-0B1F613028C1}" dt="2021-10-26T15:43:23.255" v="21092" actId="21"/>
          <ac:spMkLst>
            <pc:docMk/>
            <pc:sldMk cId="3501564813" sldId="298"/>
            <ac:spMk id="4" creationId="{4D26221C-AFFA-4C31-BE4E-A019FF773B57}"/>
          </ac:spMkLst>
        </pc:spChg>
        <pc:spChg chg="add del mod">
          <ac:chgData name="Abanob Tawfik" userId="e020402031082ceb" providerId="LiveId" clId="{97715FF6-A854-4F55-9A42-0B1F613028C1}" dt="2021-07-27T20:20:30.740" v="4722" actId="21"/>
          <ac:spMkLst>
            <pc:docMk/>
            <pc:sldMk cId="3501564813" sldId="298"/>
            <ac:spMk id="8" creationId="{7A006BDE-7C1E-4CDA-9313-EA016C5B8CD9}"/>
          </ac:spMkLst>
        </pc:spChg>
        <pc:spChg chg="add del">
          <ac:chgData name="Abanob Tawfik" userId="e020402031082ceb" providerId="LiveId" clId="{97715FF6-A854-4F55-9A42-0B1F613028C1}" dt="2021-08-02T16:37:51.229" v="6979" actId="26606"/>
          <ac:spMkLst>
            <pc:docMk/>
            <pc:sldMk cId="3501564813" sldId="298"/>
            <ac:spMk id="10" creationId="{2D193CF4-F3C5-48AF-84B2-D7738C952504}"/>
          </ac:spMkLst>
        </pc:spChg>
        <pc:spChg chg="add del">
          <ac:chgData name="Abanob Tawfik" userId="e020402031082ceb" providerId="LiveId" clId="{97715FF6-A854-4F55-9A42-0B1F613028C1}" dt="2021-08-02T16:37:51.229" v="6979" actId="26606"/>
          <ac:spMkLst>
            <pc:docMk/>
            <pc:sldMk cId="3501564813" sldId="298"/>
            <ac:spMk id="13" creationId="{ED56E41F-B8E0-4D18-B554-FD40260DE0E3}"/>
          </ac:spMkLst>
        </pc:spChg>
        <pc:spChg chg="add del">
          <ac:chgData name="Abanob Tawfik" userId="e020402031082ceb" providerId="LiveId" clId="{97715FF6-A854-4F55-9A42-0B1F613028C1}" dt="2021-08-02T16:37:51.229" v="6979" actId="26606"/>
          <ac:spMkLst>
            <pc:docMk/>
            <pc:sldMk cId="3501564813" sldId="298"/>
            <ac:spMk id="21" creationId="{23E937B9-07EE-456A-A31C-41A8866E28A2}"/>
          </ac:spMkLst>
        </pc:spChg>
        <pc:grpChg chg="add del">
          <ac:chgData name="Abanob Tawfik" userId="e020402031082ceb" providerId="LiveId" clId="{97715FF6-A854-4F55-9A42-0B1F613028C1}" dt="2021-08-02T16:37:51.229" v="6979" actId="26606"/>
          <ac:grpSpMkLst>
            <pc:docMk/>
            <pc:sldMk cId="3501564813" sldId="298"/>
            <ac:grpSpMk id="15" creationId="{2DB31E17-E562-4F82-98D0-858C84120F34}"/>
          </ac:grpSpMkLst>
        </pc:grpChg>
        <pc:picChg chg="del">
          <ac:chgData name="Abanob Tawfik" userId="e020402031082ceb" providerId="LiveId" clId="{97715FF6-A854-4F55-9A42-0B1F613028C1}" dt="2021-07-27T20:17:08.642" v="4707" actId="478"/>
          <ac:picMkLst>
            <pc:docMk/>
            <pc:sldMk cId="3501564813" sldId="298"/>
            <ac:picMk id="5" creationId="{6BE111F6-A2B3-4714-B786-ADB691DF9096}"/>
          </ac:picMkLst>
        </pc:picChg>
        <pc:picChg chg="add del mod ord">
          <ac:chgData name="Abanob Tawfik" userId="e020402031082ceb" providerId="LiveId" clId="{97715FF6-A854-4F55-9A42-0B1F613028C1}" dt="2021-10-26T15:43:23.255" v="21092" actId="21"/>
          <ac:picMkLst>
            <pc:docMk/>
            <pc:sldMk cId="3501564813" sldId="298"/>
            <ac:picMk id="6" creationId="{031CF4B0-9D68-47C9-B239-721F2FC8AEF7}"/>
          </ac:picMkLst>
        </pc:picChg>
        <pc:picChg chg="add del mod">
          <ac:chgData name="Abanob Tawfik" userId="e020402031082ceb" providerId="LiveId" clId="{97715FF6-A854-4F55-9A42-0B1F613028C1}" dt="2021-07-27T20:20:30.429" v="4721"/>
          <ac:picMkLst>
            <pc:docMk/>
            <pc:sldMk cId="3501564813" sldId="298"/>
            <ac:picMk id="9" creationId="{06EBFAE3-E8FD-4175-8B87-9D5309B5F0E1}"/>
          </ac:picMkLst>
        </pc:picChg>
        <pc:cxnChg chg="add del">
          <ac:chgData name="Abanob Tawfik" userId="e020402031082ceb" providerId="LiveId" clId="{97715FF6-A854-4F55-9A42-0B1F613028C1}" dt="2021-08-02T16:37:51.229" v="6979" actId="26606"/>
          <ac:cxnSpMkLst>
            <pc:docMk/>
            <pc:sldMk cId="3501564813" sldId="298"/>
            <ac:cxnSpMk id="23" creationId="{FD2308B7-2829-44DD-B213-27EEBDED1411}"/>
          </ac:cxnSpMkLst>
        </pc:cxnChg>
      </pc:sldChg>
      <pc:sldChg chg="addSp modSp new del mod setBg modAnim">
        <pc:chgData name="Abanob Tawfik" userId="e020402031082ceb" providerId="LiveId" clId="{97715FF6-A854-4F55-9A42-0B1F613028C1}" dt="2021-10-26T15:32:05.959" v="20654" actId="2696"/>
        <pc:sldMkLst>
          <pc:docMk/>
          <pc:sldMk cId="96521474" sldId="299"/>
        </pc:sldMkLst>
        <pc:spChg chg="mod">
          <ac:chgData name="Abanob Tawfik" userId="e020402031082ceb" providerId="LiveId" clId="{97715FF6-A854-4F55-9A42-0B1F613028C1}" dt="2021-08-02T16:47:14.509" v="6985" actId="26606"/>
          <ac:spMkLst>
            <pc:docMk/>
            <pc:sldMk cId="96521474" sldId="299"/>
            <ac:spMk id="2" creationId="{61D3C2B7-5AB4-4356-8749-D5F8A725D984}"/>
          </ac:spMkLst>
        </pc:spChg>
        <pc:spChg chg="mod ord">
          <ac:chgData name="Abanob Tawfik" userId="e020402031082ceb" providerId="LiveId" clId="{97715FF6-A854-4F55-9A42-0B1F613028C1}" dt="2021-08-03T12:49:49.349" v="11526" actId="20577"/>
          <ac:spMkLst>
            <pc:docMk/>
            <pc:sldMk cId="96521474" sldId="299"/>
            <ac:spMk id="3" creationId="{9963419B-67FC-4BA8-911C-A990A8E86D71}"/>
          </ac:spMkLst>
        </pc:spChg>
        <pc:spChg chg="add">
          <ac:chgData name="Abanob Tawfik" userId="e020402031082ceb" providerId="LiveId" clId="{97715FF6-A854-4F55-9A42-0B1F613028C1}" dt="2021-08-02T16:47:14.509" v="6985" actId="26606"/>
          <ac:spMkLst>
            <pc:docMk/>
            <pc:sldMk cId="96521474" sldId="299"/>
            <ac:spMk id="10" creationId="{ED56E41F-B8E0-4D18-B554-FD40260DE0E3}"/>
          </ac:spMkLst>
        </pc:spChg>
        <pc:spChg chg="add">
          <ac:chgData name="Abanob Tawfik" userId="e020402031082ceb" providerId="LiveId" clId="{97715FF6-A854-4F55-9A42-0B1F613028C1}" dt="2021-08-02T16:47:14.509" v="6985" actId="26606"/>
          <ac:spMkLst>
            <pc:docMk/>
            <pc:sldMk cId="96521474" sldId="299"/>
            <ac:spMk id="18" creationId="{23E937B9-07EE-456A-A31C-41A8866E28A2}"/>
          </ac:spMkLst>
        </pc:spChg>
        <pc:grpChg chg="add">
          <ac:chgData name="Abanob Tawfik" userId="e020402031082ceb" providerId="LiveId" clId="{97715FF6-A854-4F55-9A42-0B1F613028C1}" dt="2021-08-02T16:47:14.509" v="6985" actId="26606"/>
          <ac:grpSpMkLst>
            <pc:docMk/>
            <pc:sldMk cId="96521474" sldId="299"/>
            <ac:grpSpMk id="12" creationId="{2DB31E17-E562-4F82-98D0-858C84120F34}"/>
          </ac:grpSpMkLst>
        </pc:grpChg>
        <pc:picChg chg="add mod">
          <ac:chgData name="Abanob Tawfik" userId="e020402031082ceb" providerId="LiveId" clId="{97715FF6-A854-4F55-9A42-0B1F613028C1}" dt="2021-08-03T18:32:01.958" v="15996" actId="1076"/>
          <ac:picMkLst>
            <pc:docMk/>
            <pc:sldMk cId="96521474" sldId="299"/>
            <ac:picMk id="5" creationId="{D04DC7A9-7A49-48E6-9ED0-0C1D02C8DFC2}"/>
          </ac:picMkLst>
        </pc:picChg>
        <pc:cxnChg chg="add">
          <ac:chgData name="Abanob Tawfik" userId="e020402031082ceb" providerId="LiveId" clId="{97715FF6-A854-4F55-9A42-0B1F613028C1}" dt="2021-08-02T16:47:14.509" v="6985" actId="26606"/>
          <ac:cxnSpMkLst>
            <pc:docMk/>
            <pc:sldMk cId="96521474" sldId="299"/>
            <ac:cxnSpMk id="20" creationId="{FD2308B7-2829-44DD-B213-27EEBDED1411}"/>
          </ac:cxnSpMkLst>
        </pc:cxnChg>
      </pc:sldChg>
      <pc:sldChg chg="addSp delSp modSp add del mod setBg modAnim modNotesTx">
        <pc:chgData name="Abanob Tawfik" userId="e020402031082ceb" providerId="LiveId" clId="{97715FF6-A854-4F55-9A42-0B1F613028C1}" dt="2021-10-26T15:43:54.842" v="21097" actId="2696"/>
        <pc:sldMkLst>
          <pc:docMk/>
          <pc:sldMk cId="506978667" sldId="300"/>
        </pc:sldMkLst>
        <pc:spChg chg="mod">
          <ac:chgData name="Abanob Tawfik" userId="e020402031082ceb" providerId="LiveId" clId="{97715FF6-A854-4F55-9A42-0B1F613028C1}" dt="2021-08-02T16:07:06.814" v="6908" actId="26606"/>
          <ac:spMkLst>
            <pc:docMk/>
            <pc:sldMk cId="506978667" sldId="300"/>
            <ac:spMk id="2" creationId="{D0BFE9EF-093B-4524-A08F-DF561C1378C6}"/>
          </ac:spMkLst>
        </pc:spChg>
        <pc:spChg chg="mod ord">
          <ac:chgData name="Abanob Tawfik" userId="e020402031082ceb" providerId="LiveId" clId="{97715FF6-A854-4F55-9A42-0B1F613028C1}" dt="2021-08-02T16:07:06.814" v="6908" actId="26606"/>
          <ac:spMkLst>
            <pc:docMk/>
            <pc:sldMk cId="506978667" sldId="300"/>
            <ac:spMk id="3" creationId="{D9977925-3C3B-47BF-B1FC-EB166B4D0A0C}"/>
          </ac:spMkLst>
        </pc:spChg>
        <pc:spChg chg="add">
          <ac:chgData name="Abanob Tawfik" userId="e020402031082ceb" providerId="LiveId" clId="{97715FF6-A854-4F55-9A42-0B1F613028C1}" dt="2021-08-02T16:07:06.814" v="6908" actId="26606"/>
          <ac:spMkLst>
            <pc:docMk/>
            <pc:sldMk cId="506978667" sldId="300"/>
            <ac:spMk id="71" creationId="{22AC0F86-9A78-4E84-A4B4-ADB8B2629A0C}"/>
          </ac:spMkLst>
        </pc:spChg>
        <pc:spChg chg="add">
          <ac:chgData name="Abanob Tawfik" userId="e020402031082ceb" providerId="LiveId" clId="{97715FF6-A854-4F55-9A42-0B1F613028C1}" dt="2021-08-02T16:07:06.814" v="6908" actId="26606"/>
          <ac:spMkLst>
            <pc:docMk/>
            <pc:sldMk cId="506978667" sldId="300"/>
            <ac:spMk id="79" creationId="{69A54E25-1C05-48E5-A5CC-3778C1D3632D}"/>
          </ac:spMkLst>
        </pc:spChg>
        <pc:grpChg chg="add">
          <ac:chgData name="Abanob Tawfik" userId="e020402031082ceb" providerId="LiveId" clId="{97715FF6-A854-4F55-9A42-0B1F613028C1}" dt="2021-08-02T16:07:06.814" v="6908" actId="26606"/>
          <ac:grpSpMkLst>
            <pc:docMk/>
            <pc:sldMk cId="506978667" sldId="300"/>
            <ac:grpSpMk id="73" creationId="{4AF78B9E-8BE2-4706-9377-A05FA25ABABF}"/>
          </ac:grpSpMkLst>
        </pc:grpChg>
        <pc:picChg chg="add mod">
          <ac:chgData name="Abanob Tawfik" userId="e020402031082ceb" providerId="LiveId" clId="{97715FF6-A854-4F55-9A42-0B1F613028C1}" dt="2021-08-03T12:46:01.563" v="11520" actId="1076"/>
          <ac:picMkLst>
            <pc:docMk/>
            <pc:sldMk cId="506978667" sldId="300"/>
            <ac:picMk id="5" creationId="{38BD5BBA-AAB6-40A4-89F0-4E85361EFF0C}"/>
          </ac:picMkLst>
        </pc:picChg>
        <pc:picChg chg="del">
          <ac:chgData name="Abanob Tawfik" userId="e020402031082ceb" providerId="LiveId" clId="{97715FF6-A854-4F55-9A42-0B1F613028C1}" dt="2021-07-27T20:21:56.538" v="4759" actId="478"/>
          <ac:picMkLst>
            <pc:docMk/>
            <pc:sldMk cId="506978667" sldId="300"/>
            <ac:picMk id="5" creationId="{55E340FA-846D-4BE8-AD8A-D821E4BFC665}"/>
          </ac:picMkLst>
        </pc:picChg>
        <pc:picChg chg="add mod">
          <ac:chgData name="Abanob Tawfik" userId="e020402031082ceb" providerId="LiveId" clId="{97715FF6-A854-4F55-9A42-0B1F613028C1}" dt="2021-08-03T17:54:27.680" v="15982" actId="1076"/>
          <ac:picMkLst>
            <pc:docMk/>
            <pc:sldMk cId="506978667" sldId="300"/>
            <ac:picMk id="1026" creationId="{9C79D129-53DB-4D77-B956-DF9F8308E3C8}"/>
          </ac:picMkLst>
        </pc:picChg>
        <pc:cxnChg chg="add">
          <ac:chgData name="Abanob Tawfik" userId="e020402031082ceb" providerId="LiveId" clId="{97715FF6-A854-4F55-9A42-0B1F613028C1}" dt="2021-08-02T16:07:06.814" v="6908" actId="26606"/>
          <ac:cxnSpMkLst>
            <pc:docMk/>
            <pc:sldMk cId="506978667" sldId="300"/>
            <ac:cxnSpMk id="81" creationId="{0E5D0023-B23E-4823-8D72-B07FFF8CAE96}"/>
          </ac:cxnSpMkLst>
        </pc:cxnChg>
      </pc:sldChg>
      <pc:sldChg chg="addSp delSp modSp new del mod setBg modAnim modNotesTx">
        <pc:chgData name="Abanob Tawfik" userId="e020402031082ceb" providerId="LiveId" clId="{97715FF6-A854-4F55-9A42-0B1F613028C1}" dt="2021-10-26T15:32:21.970" v="20655" actId="2696"/>
        <pc:sldMkLst>
          <pc:docMk/>
          <pc:sldMk cId="3605891866" sldId="301"/>
        </pc:sldMkLst>
        <pc:spChg chg="mod">
          <ac:chgData name="Abanob Tawfik" userId="e020402031082ceb" providerId="LiveId" clId="{97715FF6-A854-4F55-9A42-0B1F613028C1}" dt="2021-08-02T16:58:54.255" v="6997" actId="26606"/>
          <ac:spMkLst>
            <pc:docMk/>
            <pc:sldMk cId="3605891866" sldId="301"/>
            <ac:spMk id="2" creationId="{F7DDF33D-DE5B-4F78-B816-ACFCA25BDF7C}"/>
          </ac:spMkLst>
        </pc:spChg>
        <pc:spChg chg="mod ord">
          <ac:chgData name="Abanob Tawfik" userId="e020402031082ceb" providerId="LiveId" clId="{97715FF6-A854-4F55-9A42-0B1F613028C1}" dt="2021-08-02T16:59:28.022" v="7004" actId="21"/>
          <ac:spMkLst>
            <pc:docMk/>
            <pc:sldMk cId="3605891866" sldId="301"/>
            <ac:spMk id="3" creationId="{CA031531-BB2F-4477-9A7C-5AD8C6C73DFF}"/>
          </ac:spMkLst>
        </pc:spChg>
        <pc:spChg chg="add del">
          <ac:chgData name="Abanob Tawfik" userId="e020402031082ceb" providerId="LiveId" clId="{97715FF6-A854-4F55-9A42-0B1F613028C1}" dt="2021-08-02T16:58:54.255" v="6997" actId="26606"/>
          <ac:spMkLst>
            <pc:docMk/>
            <pc:sldMk cId="3605891866" sldId="301"/>
            <ac:spMk id="10" creationId="{ED56E41F-B8E0-4D18-B554-FD40260DE0E3}"/>
          </ac:spMkLst>
        </pc:spChg>
        <pc:spChg chg="add del">
          <ac:chgData name="Abanob Tawfik" userId="e020402031082ceb" providerId="LiveId" clId="{97715FF6-A854-4F55-9A42-0B1F613028C1}" dt="2021-08-02T16:58:54.255" v="6997" actId="26606"/>
          <ac:spMkLst>
            <pc:docMk/>
            <pc:sldMk cId="3605891866" sldId="301"/>
            <ac:spMk id="18" creationId="{23E937B9-07EE-456A-A31C-41A8866E28A2}"/>
          </ac:spMkLst>
        </pc:spChg>
        <pc:grpChg chg="add del">
          <ac:chgData name="Abanob Tawfik" userId="e020402031082ceb" providerId="LiveId" clId="{97715FF6-A854-4F55-9A42-0B1F613028C1}" dt="2021-08-02T16:58:54.255" v="6997" actId="26606"/>
          <ac:grpSpMkLst>
            <pc:docMk/>
            <pc:sldMk cId="3605891866" sldId="301"/>
            <ac:grpSpMk id="12" creationId="{2DB31E17-E562-4F82-98D0-858C84120F34}"/>
          </ac:grpSpMkLst>
        </pc:grpChg>
        <pc:picChg chg="add mod">
          <ac:chgData name="Abanob Tawfik" userId="e020402031082ceb" providerId="LiveId" clId="{97715FF6-A854-4F55-9A42-0B1F613028C1}" dt="2021-08-03T17:56:21.886" v="15992" actId="1076"/>
          <ac:picMkLst>
            <pc:docMk/>
            <pc:sldMk cId="3605891866" sldId="301"/>
            <ac:picMk id="5" creationId="{0F85D59F-3D91-4367-A4F7-60BC92C2A392}"/>
          </ac:picMkLst>
        </pc:picChg>
        <pc:cxnChg chg="add del">
          <ac:chgData name="Abanob Tawfik" userId="e020402031082ceb" providerId="LiveId" clId="{97715FF6-A854-4F55-9A42-0B1F613028C1}" dt="2021-08-02T16:58:54.255" v="6997" actId="26606"/>
          <ac:cxnSpMkLst>
            <pc:docMk/>
            <pc:sldMk cId="3605891866" sldId="301"/>
            <ac:cxnSpMk id="20" creationId="{FD2308B7-2829-44DD-B213-27EEBDED1411}"/>
          </ac:cxnSpMkLst>
        </pc:cxnChg>
      </pc:sldChg>
      <pc:sldChg chg="addSp delSp modSp new del mod setBg delAnim modAnim modNotesTx">
        <pc:chgData name="Abanob Tawfik" userId="e020402031082ceb" providerId="LiveId" clId="{97715FF6-A854-4F55-9A42-0B1F613028C1}" dt="2021-10-26T16:02:29.051" v="21881" actId="2696"/>
        <pc:sldMkLst>
          <pc:docMk/>
          <pc:sldMk cId="788021659" sldId="302"/>
        </pc:sldMkLst>
        <pc:spChg chg="mod">
          <ac:chgData name="Abanob Tawfik" userId="e020402031082ceb" providerId="LiveId" clId="{97715FF6-A854-4F55-9A42-0B1F613028C1}" dt="2021-08-03T10:27:12.510" v="7325" actId="26606"/>
          <ac:spMkLst>
            <pc:docMk/>
            <pc:sldMk cId="788021659" sldId="302"/>
            <ac:spMk id="2" creationId="{1F0EC6B3-8A47-4369-A8FD-637AB8B1970F}"/>
          </ac:spMkLst>
        </pc:spChg>
        <pc:spChg chg="mod ord">
          <ac:chgData name="Abanob Tawfik" userId="e020402031082ceb" providerId="LiveId" clId="{97715FF6-A854-4F55-9A42-0B1F613028C1}" dt="2021-08-03T10:27:12.510" v="7325" actId="26606"/>
          <ac:spMkLst>
            <pc:docMk/>
            <pc:sldMk cId="788021659" sldId="302"/>
            <ac:spMk id="3" creationId="{17B30B6E-874C-463B-9D85-B959A71873AC}"/>
          </ac:spMkLst>
        </pc:spChg>
        <pc:spChg chg="add">
          <ac:chgData name="Abanob Tawfik" userId="e020402031082ceb" providerId="LiveId" clId="{97715FF6-A854-4F55-9A42-0B1F613028C1}" dt="2021-08-03T10:27:12.510" v="7325" actId="26606"/>
          <ac:spMkLst>
            <pc:docMk/>
            <pc:sldMk cId="788021659" sldId="302"/>
            <ac:spMk id="8" creationId="{333F0879-3DA0-4CB8-B35E-A0AD42558191}"/>
          </ac:spMkLst>
        </pc:spChg>
        <pc:spChg chg="add">
          <ac:chgData name="Abanob Tawfik" userId="e020402031082ceb" providerId="LiveId" clId="{97715FF6-A854-4F55-9A42-0B1F613028C1}" dt="2021-08-03T10:27:12.510" v="7325" actId="26606"/>
          <ac:spMkLst>
            <pc:docMk/>
            <pc:sldMk cId="788021659" sldId="302"/>
            <ac:spMk id="9" creationId="{324D2183-F388-476E-92A9-D6639D698580}"/>
          </ac:spMkLst>
        </pc:spChg>
        <pc:spChg chg="add del">
          <ac:chgData name="Abanob Tawfik" userId="e020402031082ceb" providerId="LiveId" clId="{97715FF6-A854-4F55-9A42-0B1F613028C1}" dt="2021-08-03T10:27:10.479" v="7324" actId="26606"/>
          <ac:spMkLst>
            <pc:docMk/>
            <pc:sldMk cId="788021659" sldId="302"/>
            <ac:spMk id="10" creationId="{22AC0F86-9A78-4E84-A4B4-ADB8B2629A0C}"/>
          </ac:spMkLst>
        </pc:spChg>
        <pc:spChg chg="add">
          <ac:chgData name="Abanob Tawfik" userId="e020402031082ceb" providerId="LiveId" clId="{97715FF6-A854-4F55-9A42-0B1F613028C1}" dt="2021-08-03T10:27:12.510" v="7325" actId="26606"/>
          <ac:spMkLst>
            <pc:docMk/>
            <pc:sldMk cId="788021659" sldId="302"/>
            <ac:spMk id="14" creationId="{243462E7-1698-4B21-BE89-AEFAC7C2FEFA}"/>
          </ac:spMkLst>
        </pc:spChg>
        <pc:spChg chg="add">
          <ac:chgData name="Abanob Tawfik" userId="e020402031082ceb" providerId="LiveId" clId="{97715FF6-A854-4F55-9A42-0B1F613028C1}" dt="2021-08-03T10:27:12.510" v="7325" actId="26606"/>
          <ac:spMkLst>
            <pc:docMk/>
            <pc:sldMk cId="788021659" sldId="302"/>
            <ac:spMk id="16" creationId="{6C22FCAC-D7EC-4A52-B153-FF761E2235B3}"/>
          </ac:spMkLst>
        </pc:spChg>
        <pc:spChg chg="add del">
          <ac:chgData name="Abanob Tawfik" userId="e020402031082ceb" providerId="LiveId" clId="{97715FF6-A854-4F55-9A42-0B1F613028C1}" dt="2021-08-03T10:27:10.479" v="7324" actId="26606"/>
          <ac:spMkLst>
            <pc:docMk/>
            <pc:sldMk cId="788021659" sldId="302"/>
            <ac:spMk id="18" creationId="{69A54E25-1C05-48E5-A5CC-3778C1D3632D}"/>
          </ac:spMkLst>
        </pc:spChg>
        <pc:grpChg chg="add del">
          <ac:chgData name="Abanob Tawfik" userId="e020402031082ceb" providerId="LiveId" clId="{97715FF6-A854-4F55-9A42-0B1F613028C1}" dt="2021-08-03T10:27:10.479" v="7324" actId="26606"/>
          <ac:grpSpMkLst>
            <pc:docMk/>
            <pc:sldMk cId="788021659" sldId="302"/>
            <ac:grpSpMk id="12" creationId="{4AF78B9E-8BE2-4706-9377-A05FA25ABABF}"/>
          </ac:grpSpMkLst>
        </pc:grpChg>
        <pc:picChg chg="add del mod">
          <ac:chgData name="Abanob Tawfik" userId="e020402031082ceb" providerId="LiveId" clId="{97715FF6-A854-4F55-9A42-0B1F613028C1}" dt="2021-07-28T05:11:38.268" v="6557" actId="478"/>
          <ac:picMkLst>
            <pc:docMk/>
            <pc:sldMk cId="788021659" sldId="302"/>
            <ac:picMk id="5" creationId="{65A1DBE5-F806-45B6-BE44-1CB814268402}"/>
          </ac:picMkLst>
        </pc:picChg>
        <pc:picChg chg="add mod">
          <ac:chgData name="Abanob Tawfik" userId="e020402031082ceb" providerId="LiveId" clId="{97715FF6-A854-4F55-9A42-0B1F613028C1}" dt="2021-08-03T10:27:21.976" v="7327" actId="1076"/>
          <ac:picMkLst>
            <pc:docMk/>
            <pc:sldMk cId="788021659" sldId="302"/>
            <ac:picMk id="5" creationId="{E2D0588B-10FA-470A-985F-C1577023D688}"/>
          </ac:picMkLst>
        </pc:picChg>
        <pc:picChg chg="add del mod">
          <ac:chgData name="Abanob Tawfik" userId="e020402031082ceb" providerId="LiveId" clId="{97715FF6-A854-4F55-9A42-0B1F613028C1}" dt="2021-08-03T10:26:32.611" v="7318" actId="478"/>
          <ac:picMkLst>
            <pc:docMk/>
            <pc:sldMk cId="788021659" sldId="302"/>
            <ac:picMk id="7" creationId="{CEF88D17-FC33-4E06-9686-5709D29EF7B5}"/>
          </ac:picMkLst>
        </pc:picChg>
        <pc:cxnChg chg="add del">
          <ac:chgData name="Abanob Tawfik" userId="e020402031082ceb" providerId="LiveId" clId="{97715FF6-A854-4F55-9A42-0B1F613028C1}" dt="2021-08-03T10:27:10.479" v="7324" actId="26606"/>
          <ac:cxnSpMkLst>
            <pc:docMk/>
            <pc:sldMk cId="788021659" sldId="302"/>
            <ac:cxnSpMk id="20" creationId="{0E5D0023-B23E-4823-8D72-B07FFF8CAE96}"/>
          </ac:cxnSpMkLst>
        </pc:cxnChg>
      </pc:sldChg>
      <pc:sldChg chg="addSp delSp modSp new del mod delAnim modAnim modNotesTx">
        <pc:chgData name="Abanob Tawfik" userId="e020402031082ceb" providerId="LiveId" clId="{97715FF6-A854-4F55-9A42-0B1F613028C1}" dt="2021-10-26T16:02:38.263" v="21882" actId="2696"/>
        <pc:sldMkLst>
          <pc:docMk/>
          <pc:sldMk cId="47114130" sldId="303"/>
        </pc:sldMkLst>
        <pc:spChg chg="mod">
          <ac:chgData name="Abanob Tawfik" userId="e020402031082ceb" providerId="LiveId" clId="{97715FF6-A854-4F55-9A42-0B1F613028C1}" dt="2021-07-28T05:12:10.017" v="6566" actId="20577"/>
          <ac:spMkLst>
            <pc:docMk/>
            <pc:sldMk cId="47114130" sldId="303"/>
            <ac:spMk id="2" creationId="{42CEE321-E3CF-43D1-9CA8-00CA1759DCF3}"/>
          </ac:spMkLst>
        </pc:spChg>
        <pc:picChg chg="add del mod">
          <ac:chgData name="Abanob Tawfik" userId="e020402031082ceb" providerId="LiveId" clId="{97715FF6-A854-4F55-9A42-0B1F613028C1}" dt="2021-08-03T13:58:19.869" v="13451" actId="478"/>
          <ac:picMkLst>
            <pc:docMk/>
            <pc:sldMk cId="47114130" sldId="303"/>
            <ac:picMk id="5" creationId="{DF4306B3-F29C-4292-AADD-29729CA4F939}"/>
          </ac:picMkLst>
        </pc:picChg>
        <pc:picChg chg="add del mod">
          <ac:chgData name="Abanob Tawfik" userId="e020402031082ceb" providerId="LiveId" clId="{97715FF6-A854-4F55-9A42-0B1F613028C1}" dt="2021-08-03T13:54:41.771" v="13428" actId="22"/>
          <ac:picMkLst>
            <pc:docMk/>
            <pc:sldMk cId="47114130" sldId="303"/>
            <ac:picMk id="6" creationId="{F5579E9E-C83C-4C34-8679-F322F6A7183F}"/>
          </ac:picMkLst>
        </pc:picChg>
        <pc:picChg chg="add del mod">
          <ac:chgData name="Abanob Tawfik" userId="e020402031082ceb" providerId="LiveId" clId="{97715FF6-A854-4F55-9A42-0B1F613028C1}" dt="2021-08-03T13:55:01.795" v="13432" actId="22"/>
          <ac:picMkLst>
            <pc:docMk/>
            <pc:sldMk cId="47114130" sldId="303"/>
            <ac:picMk id="8" creationId="{AC4927AC-5D39-4F43-B82F-0B755B833000}"/>
          </ac:picMkLst>
        </pc:picChg>
        <pc:picChg chg="add del mod">
          <ac:chgData name="Abanob Tawfik" userId="e020402031082ceb" providerId="LiveId" clId="{97715FF6-A854-4F55-9A42-0B1F613028C1}" dt="2021-08-03T13:55:05.840" v="13438" actId="22"/>
          <ac:picMkLst>
            <pc:docMk/>
            <pc:sldMk cId="47114130" sldId="303"/>
            <ac:picMk id="10" creationId="{D41ECCB3-A9EF-43C5-9052-4DF071FCEAFA}"/>
          </ac:picMkLst>
        </pc:picChg>
        <pc:picChg chg="add del mod">
          <ac:chgData name="Abanob Tawfik" userId="e020402031082ceb" providerId="LiveId" clId="{97715FF6-A854-4F55-9A42-0B1F613028C1}" dt="2021-08-03T13:55:30.281" v="13444" actId="22"/>
          <ac:picMkLst>
            <pc:docMk/>
            <pc:sldMk cId="47114130" sldId="303"/>
            <ac:picMk id="12" creationId="{2A1225DF-958B-4FD1-A36C-882C75C3F9CD}"/>
          </ac:picMkLst>
        </pc:picChg>
        <pc:picChg chg="add del mod">
          <ac:chgData name="Abanob Tawfik" userId="e020402031082ceb" providerId="LiveId" clId="{97715FF6-A854-4F55-9A42-0B1F613028C1}" dt="2021-08-03T13:55:55.325" v="13450" actId="478"/>
          <ac:picMkLst>
            <pc:docMk/>
            <pc:sldMk cId="47114130" sldId="303"/>
            <ac:picMk id="14" creationId="{91ACFCE4-0ED6-4F11-92F6-92692CE9B6B1}"/>
          </ac:picMkLst>
        </pc:picChg>
        <pc:picChg chg="add del mod">
          <ac:chgData name="Abanob Tawfik" userId="e020402031082ceb" providerId="LiveId" clId="{97715FF6-A854-4F55-9A42-0B1F613028C1}" dt="2021-08-03T13:55:54.773" v="13449" actId="478"/>
          <ac:picMkLst>
            <pc:docMk/>
            <pc:sldMk cId="47114130" sldId="303"/>
            <ac:picMk id="16" creationId="{BBEB2C69-4331-4BE9-9532-1D20516C6037}"/>
          </ac:picMkLst>
        </pc:picChg>
        <pc:picChg chg="add mod">
          <ac:chgData name="Abanob Tawfik" userId="e020402031082ceb" providerId="LiveId" clId="{97715FF6-A854-4F55-9A42-0B1F613028C1}" dt="2021-08-03T13:59:21.102" v="13462" actId="1037"/>
          <ac:picMkLst>
            <pc:docMk/>
            <pc:sldMk cId="47114130" sldId="303"/>
            <ac:picMk id="18" creationId="{0ED2662E-A504-49F6-998A-4439B7DD73AF}"/>
          </ac:picMkLst>
        </pc:picChg>
      </pc:sldChg>
      <pc:sldChg chg="addSp modSp new del mod modAnim modNotesTx">
        <pc:chgData name="Abanob Tawfik" userId="e020402031082ceb" providerId="LiveId" clId="{97715FF6-A854-4F55-9A42-0B1F613028C1}" dt="2021-10-26T16:02:40.710" v="21883" actId="2696"/>
        <pc:sldMkLst>
          <pc:docMk/>
          <pc:sldMk cId="1546364131" sldId="304"/>
        </pc:sldMkLst>
        <pc:spChg chg="mod">
          <ac:chgData name="Abanob Tawfik" userId="e020402031082ceb" providerId="LiveId" clId="{97715FF6-A854-4F55-9A42-0B1F613028C1}" dt="2021-07-28T05:12:17.869" v="6570" actId="20577"/>
          <ac:spMkLst>
            <pc:docMk/>
            <pc:sldMk cId="1546364131" sldId="304"/>
            <ac:spMk id="2" creationId="{AB82530C-953D-437A-9AC0-60ADBC64EED6}"/>
          </ac:spMkLst>
        </pc:spChg>
        <pc:picChg chg="add mod">
          <ac:chgData name="Abanob Tawfik" userId="e020402031082ceb" providerId="LiveId" clId="{97715FF6-A854-4F55-9A42-0B1F613028C1}" dt="2021-07-28T04:45:41.272" v="6091" actId="1037"/>
          <ac:picMkLst>
            <pc:docMk/>
            <pc:sldMk cId="1546364131" sldId="304"/>
            <ac:picMk id="4" creationId="{AB6473C9-CF84-4E80-AF3B-50A386405586}"/>
          </ac:picMkLst>
        </pc:picChg>
      </pc:sldChg>
      <pc:sldChg chg="addSp modSp new del mod modAnim modNotesTx">
        <pc:chgData name="Abanob Tawfik" userId="e020402031082ceb" providerId="LiveId" clId="{97715FF6-A854-4F55-9A42-0B1F613028C1}" dt="2021-10-26T16:02:43.253" v="21884" actId="2696"/>
        <pc:sldMkLst>
          <pc:docMk/>
          <pc:sldMk cId="308913484" sldId="305"/>
        </pc:sldMkLst>
        <pc:spChg chg="mod">
          <ac:chgData name="Abanob Tawfik" userId="e020402031082ceb" providerId="LiveId" clId="{97715FF6-A854-4F55-9A42-0B1F613028C1}" dt="2021-07-28T05:12:23.204" v="6574" actId="20577"/>
          <ac:spMkLst>
            <pc:docMk/>
            <pc:sldMk cId="308913484" sldId="305"/>
            <ac:spMk id="2" creationId="{2A009EF4-55CB-418F-9AC1-55DEFB806F8B}"/>
          </ac:spMkLst>
        </pc:spChg>
        <pc:picChg chg="add mod">
          <ac:chgData name="Abanob Tawfik" userId="e020402031082ceb" providerId="LiveId" clId="{97715FF6-A854-4F55-9A42-0B1F613028C1}" dt="2021-07-28T04:51:48.323" v="6229" actId="1037"/>
          <ac:picMkLst>
            <pc:docMk/>
            <pc:sldMk cId="308913484" sldId="305"/>
            <ac:picMk id="5" creationId="{40EEC06F-3A7C-4BB7-BDBC-728A4108FE7A}"/>
          </ac:picMkLst>
        </pc:picChg>
      </pc:sldChg>
      <pc:sldChg chg="addSp delSp modSp new mod ord delAnim modAnim modNotesTx">
        <pc:chgData name="Abanob Tawfik" userId="e020402031082ceb" providerId="LiveId" clId="{97715FF6-A854-4F55-9A42-0B1F613028C1}" dt="2021-11-16T13:26:26.450" v="28048" actId="20577"/>
        <pc:sldMkLst>
          <pc:docMk/>
          <pc:sldMk cId="2751167783" sldId="306"/>
        </pc:sldMkLst>
        <pc:spChg chg="mod">
          <ac:chgData name="Abanob Tawfik" userId="e020402031082ceb" providerId="LiveId" clId="{97715FF6-A854-4F55-9A42-0B1F613028C1}" dt="2021-10-26T15:45:02.805" v="21104" actId="20577"/>
          <ac:spMkLst>
            <pc:docMk/>
            <pc:sldMk cId="2751167783" sldId="306"/>
            <ac:spMk id="2" creationId="{873D6F9A-9821-4845-AE63-F492770F54B8}"/>
          </ac:spMkLst>
        </pc:spChg>
        <pc:spChg chg="del">
          <ac:chgData name="Abanob Tawfik" userId="e020402031082ceb" providerId="LiveId" clId="{97715FF6-A854-4F55-9A42-0B1F613028C1}" dt="2021-07-28T07:06:43.598" v="6630" actId="22"/>
          <ac:spMkLst>
            <pc:docMk/>
            <pc:sldMk cId="2751167783" sldId="306"/>
            <ac:spMk id="3" creationId="{49987AA8-E715-42BC-BD54-74401694DE36}"/>
          </ac:spMkLst>
        </pc:spChg>
        <pc:spChg chg="add mod">
          <ac:chgData name="Abanob Tawfik" userId="e020402031082ceb" providerId="LiveId" clId="{97715FF6-A854-4F55-9A42-0B1F613028C1}" dt="2021-11-16T13:26:26.450" v="28048" actId="20577"/>
          <ac:spMkLst>
            <pc:docMk/>
            <pc:sldMk cId="2751167783" sldId="306"/>
            <ac:spMk id="7" creationId="{8DB1514D-476C-4082-A19B-B21DB6596D75}"/>
          </ac:spMkLst>
        </pc:spChg>
        <pc:picChg chg="add del mod ord">
          <ac:chgData name="Abanob Tawfik" userId="e020402031082ceb" providerId="LiveId" clId="{97715FF6-A854-4F55-9A42-0B1F613028C1}" dt="2021-07-28T07:06:57.666" v="6632" actId="478"/>
          <ac:picMkLst>
            <pc:docMk/>
            <pc:sldMk cId="2751167783" sldId="306"/>
            <ac:picMk id="5" creationId="{6DC49A21-7636-4A77-BFA0-100235786832}"/>
          </ac:picMkLst>
        </pc:picChg>
        <pc:picChg chg="add del mod">
          <ac:chgData name="Abanob Tawfik" userId="e020402031082ceb" providerId="LiveId" clId="{97715FF6-A854-4F55-9A42-0B1F613028C1}" dt="2021-08-02T17:08:15.275" v="7208" actId="478"/>
          <ac:picMkLst>
            <pc:docMk/>
            <pc:sldMk cId="2751167783" sldId="306"/>
            <ac:picMk id="9" creationId="{A7BAB078-DD73-4F2C-B190-DD0C0E37599A}"/>
          </ac:picMkLst>
        </pc:picChg>
      </pc:sldChg>
      <pc:sldChg chg="addSp modSp add mod setBg modAnim modNotesTx">
        <pc:chgData name="Abanob Tawfik" userId="e020402031082ceb" providerId="LiveId" clId="{97715FF6-A854-4F55-9A42-0B1F613028C1}" dt="2021-11-16T13:49:15.200" v="29616" actId="20577"/>
        <pc:sldMkLst>
          <pc:docMk/>
          <pc:sldMk cId="1590870250" sldId="307"/>
        </pc:sldMkLst>
        <pc:spChg chg="mod">
          <ac:chgData name="Abanob Tawfik" userId="e020402031082ceb" providerId="LiveId" clId="{97715FF6-A854-4F55-9A42-0B1F613028C1}" dt="2021-10-26T16:16:20.649" v="22215" actId="26606"/>
          <ac:spMkLst>
            <pc:docMk/>
            <pc:sldMk cId="1590870250" sldId="307"/>
            <ac:spMk id="2" creationId="{6F2C1415-C48D-4019-AA55-C5B2271AC953}"/>
          </ac:spMkLst>
        </pc:spChg>
        <pc:spChg chg="mod">
          <ac:chgData name="Abanob Tawfik" userId="e020402031082ceb" providerId="LiveId" clId="{97715FF6-A854-4F55-9A42-0B1F613028C1}" dt="2021-11-03T05:06:32.966" v="27618" actId="20577"/>
          <ac:spMkLst>
            <pc:docMk/>
            <pc:sldMk cId="1590870250" sldId="307"/>
            <ac:spMk id="3" creationId="{38FA2BF5-A283-49D6-9C3A-38FC0F3EC5F2}"/>
          </ac:spMkLst>
        </pc:spChg>
        <pc:spChg chg="add">
          <ac:chgData name="Abanob Tawfik" userId="e020402031082ceb" providerId="LiveId" clId="{97715FF6-A854-4F55-9A42-0B1F613028C1}" dt="2021-10-26T16:16:20.649" v="22215" actId="26606"/>
          <ac:spMkLst>
            <pc:docMk/>
            <pc:sldMk cId="1590870250" sldId="307"/>
            <ac:spMk id="8" creationId="{DC878D9A-77BE-4701-AE3D-EEFC53CD50BC}"/>
          </ac:spMkLst>
        </pc:spChg>
        <pc:spChg chg="add">
          <ac:chgData name="Abanob Tawfik" userId="e020402031082ceb" providerId="LiveId" clId="{97715FF6-A854-4F55-9A42-0B1F613028C1}" dt="2021-10-26T16:16:20.649" v="22215" actId="26606"/>
          <ac:spMkLst>
            <pc:docMk/>
            <pc:sldMk cId="1590870250" sldId="307"/>
            <ac:spMk id="10" creationId="{F643BE08-0ED1-4B73-AC6D-B7E26A59CDAA}"/>
          </ac:spMkLst>
        </pc:spChg>
        <pc:spChg chg="add">
          <ac:chgData name="Abanob Tawfik" userId="e020402031082ceb" providerId="LiveId" clId="{97715FF6-A854-4F55-9A42-0B1F613028C1}" dt="2021-10-26T16:16:20.649" v="22215" actId="26606"/>
          <ac:spMkLst>
            <pc:docMk/>
            <pc:sldMk cId="1590870250" sldId="307"/>
            <ac:spMk id="12" creationId="{956B2094-7FC0-45FC-BFED-3CB88CEE63F5}"/>
          </ac:spMkLst>
        </pc:spChg>
        <pc:spChg chg="add">
          <ac:chgData name="Abanob Tawfik" userId="e020402031082ceb" providerId="LiveId" clId="{97715FF6-A854-4F55-9A42-0B1F613028C1}" dt="2021-10-26T16:16:20.649" v="22215" actId="26606"/>
          <ac:spMkLst>
            <pc:docMk/>
            <pc:sldMk cId="1590870250" sldId="307"/>
            <ac:spMk id="14" creationId="{07A4B640-BB7F-4272-A710-068DBA9F9A6E}"/>
          </ac:spMkLst>
        </pc:spChg>
      </pc:sldChg>
      <pc:sldChg chg="addSp modSp add del mod setBg modAnim modNotesTx">
        <pc:chgData name="Abanob Tawfik" userId="e020402031082ceb" providerId="LiveId" clId="{97715FF6-A854-4F55-9A42-0B1F613028C1}" dt="2021-10-26T16:29:18.806" v="22396" actId="2696"/>
        <pc:sldMkLst>
          <pc:docMk/>
          <pc:sldMk cId="436925535" sldId="308"/>
        </pc:sldMkLst>
        <pc:spChg chg="mod">
          <ac:chgData name="Abanob Tawfik" userId="e020402031082ceb" providerId="LiveId" clId="{97715FF6-A854-4F55-9A42-0B1F613028C1}" dt="2021-10-26T16:18:23.295" v="22223" actId="26606"/>
          <ac:spMkLst>
            <pc:docMk/>
            <pc:sldMk cId="436925535" sldId="308"/>
            <ac:spMk id="2" creationId="{D0BFE9EF-093B-4524-A08F-DF561C1378C6}"/>
          </ac:spMkLst>
        </pc:spChg>
        <pc:spChg chg="mod">
          <ac:chgData name="Abanob Tawfik" userId="e020402031082ceb" providerId="LiveId" clId="{97715FF6-A854-4F55-9A42-0B1F613028C1}" dt="2021-10-26T16:29:06.886" v="22391" actId="21"/>
          <ac:spMkLst>
            <pc:docMk/>
            <pc:sldMk cId="436925535" sldId="308"/>
            <ac:spMk id="3" creationId="{D9977925-3C3B-47BF-B1FC-EB166B4D0A0C}"/>
          </ac:spMkLst>
        </pc:spChg>
        <pc:spChg chg="add">
          <ac:chgData name="Abanob Tawfik" userId="e020402031082ceb" providerId="LiveId" clId="{97715FF6-A854-4F55-9A42-0B1F613028C1}" dt="2021-10-26T16:18:23.295" v="22223" actId="26606"/>
          <ac:spMkLst>
            <pc:docMk/>
            <pc:sldMk cId="436925535" sldId="308"/>
            <ac:spMk id="8" creationId="{DC878D9A-77BE-4701-AE3D-EEFC53CD50BC}"/>
          </ac:spMkLst>
        </pc:spChg>
        <pc:spChg chg="add">
          <ac:chgData name="Abanob Tawfik" userId="e020402031082ceb" providerId="LiveId" clId="{97715FF6-A854-4F55-9A42-0B1F613028C1}" dt="2021-10-26T16:18:23.295" v="22223" actId="26606"/>
          <ac:spMkLst>
            <pc:docMk/>
            <pc:sldMk cId="436925535" sldId="308"/>
            <ac:spMk id="10" creationId="{F643BE08-0ED1-4B73-AC6D-B7E26A59CDAA}"/>
          </ac:spMkLst>
        </pc:spChg>
        <pc:spChg chg="add">
          <ac:chgData name="Abanob Tawfik" userId="e020402031082ceb" providerId="LiveId" clId="{97715FF6-A854-4F55-9A42-0B1F613028C1}" dt="2021-10-26T16:18:23.295" v="22223" actId="26606"/>
          <ac:spMkLst>
            <pc:docMk/>
            <pc:sldMk cId="436925535" sldId="308"/>
            <ac:spMk id="12" creationId="{956B2094-7FC0-45FC-BFED-3CB88CEE63F5}"/>
          </ac:spMkLst>
        </pc:spChg>
        <pc:spChg chg="add">
          <ac:chgData name="Abanob Tawfik" userId="e020402031082ceb" providerId="LiveId" clId="{97715FF6-A854-4F55-9A42-0B1F613028C1}" dt="2021-10-26T16:18:23.295" v="22223" actId="26606"/>
          <ac:spMkLst>
            <pc:docMk/>
            <pc:sldMk cId="436925535" sldId="308"/>
            <ac:spMk id="14" creationId="{07A4B640-BB7F-4272-A710-068DBA9F9A6E}"/>
          </ac:spMkLst>
        </pc:spChg>
      </pc:sldChg>
      <pc:sldChg chg="addSp delSp modSp new mod setBg modAnim modNotesTx">
        <pc:chgData name="Abanob Tawfik" userId="e020402031082ceb" providerId="LiveId" clId="{97715FF6-A854-4F55-9A42-0B1F613028C1}" dt="2021-11-16T13:51:32.256" v="29696" actId="20577"/>
        <pc:sldMkLst>
          <pc:docMk/>
          <pc:sldMk cId="3654628021" sldId="309"/>
        </pc:sldMkLst>
        <pc:spChg chg="mod">
          <ac:chgData name="Abanob Tawfik" userId="e020402031082ceb" providerId="LiveId" clId="{97715FF6-A854-4F55-9A42-0B1F613028C1}" dt="2021-10-26T16:19:21.894" v="22227" actId="20577"/>
          <ac:spMkLst>
            <pc:docMk/>
            <pc:sldMk cId="3654628021" sldId="309"/>
            <ac:spMk id="2" creationId="{17FF4D17-01E0-4AA5-9A4A-A52088137912}"/>
          </ac:spMkLst>
        </pc:spChg>
        <pc:spChg chg="add del mod">
          <ac:chgData name="Abanob Tawfik" userId="e020402031082ceb" providerId="LiveId" clId="{97715FF6-A854-4F55-9A42-0B1F613028C1}" dt="2021-10-26T16:18:58.441" v="22226" actId="26606"/>
          <ac:spMkLst>
            <pc:docMk/>
            <pc:sldMk cId="3654628021" sldId="309"/>
            <ac:spMk id="3" creationId="{70FEFF33-7049-4B00-B217-2CFA41C4A1D0}"/>
          </ac:spMkLst>
        </pc:spChg>
        <pc:spChg chg="add mod">
          <ac:chgData name="Abanob Tawfik" userId="e020402031082ceb" providerId="LiveId" clId="{97715FF6-A854-4F55-9A42-0B1F613028C1}" dt="2021-10-27T05:32:53.586" v="24616" actId="20577"/>
          <ac:spMkLst>
            <pc:docMk/>
            <pc:sldMk cId="3654628021" sldId="309"/>
            <ac:spMk id="7" creationId="{70FEFF33-7049-4B00-B217-2CFA41C4A1D0}"/>
          </ac:spMkLst>
        </pc:spChg>
        <pc:spChg chg="add">
          <ac:chgData name="Abanob Tawfik" userId="e020402031082ceb" providerId="LiveId" clId="{97715FF6-A854-4F55-9A42-0B1F613028C1}" dt="2021-10-26T16:18:58.441" v="22226" actId="26606"/>
          <ac:spMkLst>
            <pc:docMk/>
            <pc:sldMk cId="3654628021" sldId="309"/>
            <ac:spMk id="8" creationId="{DC878D9A-77BE-4701-AE3D-EEFC53CD50BC}"/>
          </ac:spMkLst>
        </pc:spChg>
        <pc:spChg chg="add">
          <ac:chgData name="Abanob Tawfik" userId="e020402031082ceb" providerId="LiveId" clId="{97715FF6-A854-4F55-9A42-0B1F613028C1}" dt="2021-10-26T16:18:58.441" v="22226" actId="26606"/>
          <ac:spMkLst>
            <pc:docMk/>
            <pc:sldMk cId="3654628021" sldId="309"/>
            <ac:spMk id="10" creationId="{F643BE08-0ED1-4B73-AC6D-B7E26A59CDAA}"/>
          </ac:spMkLst>
        </pc:spChg>
        <pc:spChg chg="add">
          <ac:chgData name="Abanob Tawfik" userId="e020402031082ceb" providerId="LiveId" clId="{97715FF6-A854-4F55-9A42-0B1F613028C1}" dt="2021-10-26T16:18:58.441" v="22226" actId="26606"/>
          <ac:spMkLst>
            <pc:docMk/>
            <pc:sldMk cId="3654628021" sldId="309"/>
            <ac:spMk id="12" creationId="{956B2094-7FC0-45FC-BFED-3CB88CEE63F5}"/>
          </ac:spMkLst>
        </pc:spChg>
        <pc:spChg chg="add">
          <ac:chgData name="Abanob Tawfik" userId="e020402031082ceb" providerId="LiveId" clId="{97715FF6-A854-4F55-9A42-0B1F613028C1}" dt="2021-10-26T16:18:58.441" v="22226" actId="26606"/>
          <ac:spMkLst>
            <pc:docMk/>
            <pc:sldMk cId="3654628021" sldId="309"/>
            <ac:spMk id="14" creationId="{07A4B640-BB7F-4272-A710-068DBA9F9A6E}"/>
          </ac:spMkLst>
        </pc:spChg>
        <pc:graphicFrameChg chg="add del">
          <ac:chgData name="Abanob Tawfik" userId="e020402031082ceb" providerId="LiveId" clId="{97715FF6-A854-4F55-9A42-0B1F613028C1}" dt="2021-10-26T16:18:58.413" v="22225" actId="26606"/>
          <ac:graphicFrameMkLst>
            <pc:docMk/>
            <pc:sldMk cId="3654628021" sldId="309"/>
            <ac:graphicFrameMk id="5" creationId="{F6B2F465-D0A8-439D-BD0D-45DA09131CCA}"/>
          </ac:graphicFrameMkLst>
        </pc:graphicFrameChg>
      </pc:sldChg>
      <pc:sldChg chg="addSp modSp add mod setBg modAnim modNotesTx">
        <pc:chgData name="Abanob Tawfik" userId="e020402031082ceb" providerId="LiveId" clId="{97715FF6-A854-4F55-9A42-0B1F613028C1}" dt="2021-11-02T09:12:19.606" v="25872" actId="20577"/>
        <pc:sldMkLst>
          <pc:docMk/>
          <pc:sldMk cId="535087483" sldId="310"/>
        </pc:sldMkLst>
        <pc:spChg chg="mod">
          <ac:chgData name="Abanob Tawfik" userId="e020402031082ceb" providerId="LiveId" clId="{97715FF6-A854-4F55-9A42-0B1F613028C1}" dt="2021-10-26T16:20:34.388" v="22237" actId="20577"/>
          <ac:spMkLst>
            <pc:docMk/>
            <pc:sldMk cId="535087483" sldId="310"/>
            <ac:spMk id="2" creationId="{17FF4D17-01E0-4AA5-9A4A-A52088137912}"/>
          </ac:spMkLst>
        </pc:spChg>
        <pc:spChg chg="mod">
          <ac:chgData name="Abanob Tawfik" userId="e020402031082ceb" providerId="LiveId" clId="{97715FF6-A854-4F55-9A42-0B1F613028C1}" dt="2021-11-02T09:12:15.552" v="25870" actId="21"/>
          <ac:spMkLst>
            <pc:docMk/>
            <pc:sldMk cId="535087483" sldId="310"/>
            <ac:spMk id="3" creationId="{70FEFF33-7049-4B00-B217-2CFA41C4A1D0}"/>
          </ac:spMkLst>
        </pc:spChg>
        <pc:spChg chg="add">
          <ac:chgData name="Abanob Tawfik" userId="e020402031082ceb" providerId="LiveId" clId="{97715FF6-A854-4F55-9A42-0B1F613028C1}" dt="2021-10-26T16:20:31.613" v="22236" actId="26606"/>
          <ac:spMkLst>
            <pc:docMk/>
            <pc:sldMk cId="535087483" sldId="310"/>
            <ac:spMk id="8" creationId="{DC878D9A-77BE-4701-AE3D-EEFC53CD50BC}"/>
          </ac:spMkLst>
        </pc:spChg>
        <pc:spChg chg="add">
          <ac:chgData name="Abanob Tawfik" userId="e020402031082ceb" providerId="LiveId" clId="{97715FF6-A854-4F55-9A42-0B1F613028C1}" dt="2021-10-26T16:20:31.613" v="22236" actId="26606"/>
          <ac:spMkLst>
            <pc:docMk/>
            <pc:sldMk cId="535087483" sldId="310"/>
            <ac:spMk id="10" creationId="{F643BE08-0ED1-4B73-AC6D-B7E26A59CDAA}"/>
          </ac:spMkLst>
        </pc:spChg>
        <pc:spChg chg="add">
          <ac:chgData name="Abanob Tawfik" userId="e020402031082ceb" providerId="LiveId" clId="{97715FF6-A854-4F55-9A42-0B1F613028C1}" dt="2021-10-26T16:20:31.613" v="22236" actId="26606"/>
          <ac:spMkLst>
            <pc:docMk/>
            <pc:sldMk cId="535087483" sldId="310"/>
            <ac:spMk id="12" creationId="{956B2094-7FC0-45FC-BFED-3CB88CEE63F5}"/>
          </ac:spMkLst>
        </pc:spChg>
        <pc:spChg chg="add">
          <ac:chgData name="Abanob Tawfik" userId="e020402031082ceb" providerId="LiveId" clId="{97715FF6-A854-4F55-9A42-0B1F613028C1}" dt="2021-10-26T16:20:31.613" v="22236" actId="26606"/>
          <ac:spMkLst>
            <pc:docMk/>
            <pc:sldMk cId="535087483" sldId="310"/>
            <ac:spMk id="14" creationId="{07A4B640-BB7F-4272-A710-068DBA9F9A6E}"/>
          </ac:spMkLst>
        </pc:spChg>
      </pc:sldChg>
      <pc:sldChg chg="addSp delSp modSp add mod setBg delAnim modAnim modNotesTx">
        <pc:chgData name="Abanob Tawfik" userId="e020402031082ceb" providerId="LiveId" clId="{97715FF6-A854-4F55-9A42-0B1F613028C1}" dt="2021-11-02T09:16:01.796" v="25964"/>
        <pc:sldMkLst>
          <pc:docMk/>
          <pc:sldMk cId="964390415" sldId="311"/>
        </pc:sldMkLst>
        <pc:spChg chg="mod">
          <ac:chgData name="Abanob Tawfik" userId="e020402031082ceb" providerId="LiveId" clId="{97715FF6-A854-4F55-9A42-0B1F613028C1}" dt="2021-10-26T16:22:30.977" v="22255" actId="313"/>
          <ac:spMkLst>
            <pc:docMk/>
            <pc:sldMk cId="964390415" sldId="311"/>
            <ac:spMk id="2" creationId="{17FF4D17-01E0-4AA5-9A4A-A52088137912}"/>
          </ac:spMkLst>
        </pc:spChg>
        <pc:spChg chg="mod">
          <ac:chgData name="Abanob Tawfik" userId="e020402031082ceb" providerId="LiveId" clId="{97715FF6-A854-4F55-9A42-0B1F613028C1}" dt="2021-11-02T09:15:57.650" v="25951" actId="21"/>
          <ac:spMkLst>
            <pc:docMk/>
            <pc:sldMk cId="964390415" sldId="311"/>
            <ac:spMk id="3" creationId="{70FEFF33-7049-4B00-B217-2CFA41C4A1D0}"/>
          </ac:spMkLst>
        </pc:spChg>
        <pc:spChg chg="add">
          <ac:chgData name="Abanob Tawfik" userId="e020402031082ceb" providerId="LiveId" clId="{97715FF6-A854-4F55-9A42-0B1F613028C1}" dt="2021-10-26T16:21:52.145" v="22244" actId="26606"/>
          <ac:spMkLst>
            <pc:docMk/>
            <pc:sldMk cId="964390415" sldId="311"/>
            <ac:spMk id="8" creationId="{DC878D9A-77BE-4701-AE3D-EEFC53CD50BC}"/>
          </ac:spMkLst>
        </pc:spChg>
        <pc:spChg chg="add">
          <ac:chgData name="Abanob Tawfik" userId="e020402031082ceb" providerId="LiveId" clId="{97715FF6-A854-4F55-9A42-0B1F613028C1}" dt="2021-10-26T16:21:52.145" v="22244" actId="26606"/>
          <ac:spMkLst>
            <pc:docMk/>
            <pc:sldMk cId="964390415" sldId="311"/>
            <ac:spMk id="10" creationId="{F643BE08-0ED1-4B73-AC6D-B7E26A59CDAA}"/>
          </ac:spMkLst>
        </pc:spChg>
        <pc:spChg chg="add">
          <ac:chgData name="Abanob Tawfik" userId="e020402031082ceb" providerId="LiveId" clId="{97715FF6-A854-4F55-9A42-0B1F613028C1}" dt="2021-10-26T16:21:52.145" v="22244" actId="26606"/>
          <ac:spMkLst>
            <pc:docMk/>
            <pc:sldMk cId="964390415" sldId="311"/>
            <ac:spMk id="12" creationId="{956B2094-7FC0-45FC-BFED-3CB88CEE63F5}"/>
          </ac:spMkLst>
        </pc:spChg>
        <pc:spChg chg="add">
          <ac:chgData name="Abanob Tawfik" userId="e020402031082ceb" providerId="LiveId" clId="{97715FF6-A854-4F55-9A42-0B1F613028C1}" dt="2021-10-26T16:21:52.145" v="22244" actId="26606"/>
          <ac:spMkLst>
            <pc:docMk/>
            <pc:sldMk cId="964390415" sldId="311"/>
            <ac:spMk id="14" creationId="{07A4B640-BB7F-4272-A710-068DBA9F9A6E}"/>
          </ac:spMkLst>
        </pc:spChg>
        <pc:picChg chg="add del mod">
          <ac:chgData name="Abanob Tawfik" userId="e020402031082ceb" providerId="LiveId" clId="{97715FF6-A854-4F55-9A42-0B1F613028C1}" dt="2021-10-26T15:43:07.281" v="21086" actId="21"/>
          <ac:picMkLst>
            <pc:docMk/>
            <pc:sldMk cId="964390415" sldId="311"/>
            <ac:picMk id="4" creationId="{9E1B170D-E410-4992-B9A5-6DEC77536BE6}"/>
          </ac:picMkLst>
        </pc:picChg>
        <pc:picChg chg="add mod">
          <ac:chgData name="Abanob Tawfik" userId="e020402031082ceb" providerId="LiveId" clId="{97715FF6-A854-4F55-9A42-0B1F613028C1}" dt="2021-10-27T05:36:28.103" v="24656" actId="1076"/>
          <ac:picMkLst>
            <pc:docMk/>
            <pc:sldMk cId="964390415" sldId="311"/>
            <ac:picMk id="5" creationId="{9670D9D2-91F1-4C51-A393-21C6474771A2}"/>
          </ac:picMkLst>
        </pc:picChg>
        <pc:picChg chg="add mod">
          <ac:chgData name="Abanob Tawfik" userId="e020402031082ceb" providerId="LiveId" clId="{97715FF6-A854-4F55-9A42-0B1F613028C1}" dt="2021-11-02T09:14:48.802" v="25921" actId="14100"/>
          <ac:picMkLst>
            <pc:docMk/>
            <pc:sldMk cId="964390415" sldId="311"/>
            <ac:picMk id="7" creationId="{47973E51-19B8-427F-9550-DB061AA70B82}"/>
          </ac:picMkLst>
        </pc:picChg>
      </pc:sldChg>
      <pc:sldChg chg="addSp delSp modSp add mod setBg delAnim modAnim modNotesTx">
        <pc:chgData name="Abanob Tawfik" userId="e020402031082ceb" providerId="LiveId" clId="{97715FF6-A854-4F55-9A42-0B1F613028C1}" dt="2021-11-02T09:17:20.191" v="26016" actId="20577"/>
        <pc:sldMkLst>
          <pc:docMk/>
          <pc:sldMk cId="34521942" sldId="312"/>
        </pc:sldMkLst>
        <pc:spChg chg="mod">
          <ac:chgData name="Abanob Tawfik" userId="e020402031082ceb" providerId="LiveId" clId="{97715FF6-A854-4F55-9A42-0B1F613028C1}" dt="2021-10-26T16:23:01.607" v="22262" actId="20577"/>
          <ac:spMkLst>
            <pc:docMk/>
            <pc:sldMk cId="34521942" sldId="312"/>
            <ac:spMk id="2" creationId="{17FF4D17-01E0-4AA5-9A4A-A52088137912}"/>
          </ac:spMkLst>
        </pc:spChg>
        <pc:spChg chg="mod ord">
          <ac:chgData name="Abanob Tawfik" userId="e020402031082ceb" providerId="LiveId" clId="{97715FF6-A854-4F55-9A42-0B1F613028C1}" dt="2021-11-02T09:17:08.347" v="25970" actId="21"/>
          <ac:spMkLst>
            <pc:docMk/>
            <pc:sldMk cId="34521942" sldId="312"/>
            <ac:spMk id="3" creationId="{70FEFF33-7049-4B00-B217-2CFA41C4A1D0}"/>
          </ac:spMkLst>
        </pc:spChg>
        <pc:spChg chg="add del">
          <ac:chgData name="Abanob Tawfik" userId="e020402031082ceb" providerId="LiveId" clId="{97715FF6-A854-4F55-9A42-0B1F613028C1}" dt="2021-10-26T16:22:55.866" v="22259" actId="26606"/>
          <ac:spMkLst>
            <pc:docMk/>
            <pc:sldMk cId="34521942" sldId="312"/>
            <ac:spMk id="9" creationId="{75E66D3F-14EA-4BCD-819B-EEF581746B88}"/>
          </ac:spMkLst>
        </pc:spChg>
        <pc:spChg chg="add">
          <ac:chgData name="Abanob Tawfik" userId="e020402031082ceb" providerId="LiveId" clId="{97715FF6-A854-4F55-9A42-0B1F613028C1}" dt="2021-10-26T16:22:55.874" v="22260" actId="26606"/>
          <ac:spMkLst>
            <pc:docMk/>
            <pc:sldMk cId="34521942" sldId="312"/>
            <ac:spMk id="13" creationId="{243462E7-1698-4B21-BE89-AEFAC7C2FEFA}"/>
          </ac:spMkLst>
        </pc:spChg>
        <pc:spChg chg="add">
          <ac:chgData name="Abanob Tawfik" userId="e020402031082ceb" providerId="LiveId" clId="{97715FF6-A854-4F55-9A42-0B1F613028C1}" dt="2021-10-26T16:22:55.874" v="22260" actId="26606"/>
          <ac:spMkLst>
            <pc:docMk/>
            <pc:sldMk cId="34521942" sldId="312"/>
            <ac:spMk id="15" creationId="{6C22FCAC-D7EC-4A52-B153-FF761E2235B3}"/>
          </ac:spMkLst>
        </pc:spChg>
        <pc:spChg chg="add del">
          <ac:chgData name="Abanob Tawfik" userId="e020402031082ceb" providerId="LiveId" clId="{97715FF6-A854-4F55-9A42-0B1F613028C1}" dt="2021-10-26T16:22:55.866" v="22259" actId="26606"/>
          <ac:spMkLst>
            <pc:docMk/>
            <pc:sldMk cId="34521942" sldId="312"/>
            <ac:spMk id="17" creationId="{DD5289D1-D3B7-4C53-823E-280A79C02EBF}"/>
          </ac:spMkLst>
        </pc:spChg>
        <pc:spChg chg="add">
          <ac:chgData name="Abanob Tawfik" userId="e020402031082ceb" providerId="LiveId" clId="{97715FF6-A854-4F55-9A42-0B1F613028C1}" dt="2021-10-26T16:22:55.874" v="22260" actId="26606"/>
          <ac:spMkLst>
            <pc:docMk/>
            <pc:sldMk cId="34521942" sldId="312"/>
            <ac:spMk id="21" creationId="{333F0879-3DA0-4CB8-B35E-A0AD42558191}"/>
          </ac:spMkLst>
        </pc:spChg>
        <pc:spChg chg="add">
          <ac:chgData name="Abanob Tawfik" userId="e020402031082ceb" providerId="LiveId" clId="{97715FF6-A854-4F55-9A42-0B1F613028C1}" dt="2021-10-26T16:22:55.874" v="22260" actId="26606"/>
          <ac:spMkLst>
            <pc:docMk/>
            <pc:sldMk cId="34521942" sldId="312"/>
            <ac:spMk id="22" creationId="{324D2183-F388-476E-92A9-D6639D698580}"/>
          </ac:spMkLst>
        </pc:spChg>
        <pc:grpChg chg="add del">
          <ac:chgData name="Abanob Tawfik" userId="e020402031082ceb" providerId="LiveId" clId="{97715FF6-A854-4F55-9A42-0B1F613028C1}" dt="2021-10-26T16:22:55.866" v="22259" actId="26606"/>
          <ac:grpSpMkLst>
            <pc:docMk/>
            <pc:sldMk cId="34521942" sldId="312"/>
            <ac:grpSpMk id="11" creationId="{D49D3EDE-CC3B-4573-A04B-26F32F1B2E7C}"/>
          </ac:grpSpMkLst>
        </pc:grpChg>
        <pc:picChg chg="add mod">
          <ac:chgData name="Abanob Tawfik" userId="e020402031082ceb" providerId="LiveId" clId="{97715FF6-A854-4F55-9A42-0B1F613028C1}" dt="2021-10-26T16:22:55.874" v="22260" actId="26606"/>
          <ac:picMkLst>
            <pc:docMk/>
            <pc:sldMk cId="34521942" sldId="312"/>
            <ac:picMk id="4" creationId="{B96708CB-6437-4D13-AAD1-EB1BCF3EBCEC}"/>
          </ac:picMkLst>
        </pc:picChg>
        <pc:picChg chg="add del mod">
          <ac:chgData name="Abanob Tawfik" userId="e020402031082ceb" providerId="LiveId" clId="{97715FF6-A854-4F55-9A42-0B1F613028C1}" dt="2021-10-26T15:35:05.446" v="21061" actId="478"/>
          <ac:picMkLst>
            <pc:docMk/>
            <pc:sldMk cId="34521942" sldId="312"/>
            <ac:picMk id="5" creationId="{51CBBBA2-4344-4B3F-A38D-1E66BEA4C818}"/>
          </ac:picMkLst>
        </pc:picChg>
        <pc:cxnChg chg="add del">
          <ac:chgData name="Abanob Tawfik" userId="e020402031082ceb" providerId="LiveId" clId="{97715FF6-A854-4F55-9A42-0B1F613028C1}" dt="2021-10-26T16:22:55.866" v="22259" actId="26606"/>
          <ac:cxnSpMkLst>
            <pc:docMk/>
            <pc:sldMk cId="34521942" sldId="312"/>
            <ac:cxnSpMk id="19" creationId="{A456CE10-0EE3-4503-ACF3-1D53A6FDBBBF}"/>
          </ac:cxnSpMkLst>
        </pc:cxnChg>
      </pc:sldChg>
      <pc:sldChg chg="addSp delSp modSp add mod setBg modAnim">
        <pc:chgData name="Abanob Tawfik" userId="e020402031082ceb" providerId="LiveId" clId="{97715FF6-A854-4F55-9A42-0B1F613028C1}" dt="2021-11-18T11:18:51.125" v="30742"/>
        <pc:sldMkLst>
          <pc:docMk/>
          <pc:sldMk cId="704790839" sldId="313"/>
        </pc:sldMkLst>
        <pc:spChg chg="mod">
          <ac:chgData name="Abanob Tawfik" userId="e020402031082ceb" providerId="LiveId" clId="{97715FF6-A854-4F55-9A42-0B1F613028C1}" dt="2021-10-26T16:20:17.996" v="22232" actId="26606"/>
          <ac:spMkLst>
            <pc:docMk/>
            <pc:sldMk cId="704790839" sldId="313"/>
            <ac:spMk id="2" creationId="{17FF4D17-01E0-4AA5-9A4A-A52088137912}"/>
          </ac:spMkLst>
        </pc:spChg>
        <pc:spChg chg="mod ord">
          <ac:chgData name="Abanob Tawfik" userId="e020402031082ceb" providerId="LiveId" clId="{97715FF6-A854-4F55-9A42-0B1F613028C1}" dt="2021-10-26T16:20:17.996" v="22232" actId="26606"/>
          <ac:spMkLst>
            <pc:docMk/>
            <pc:sldMk cId="704790839" sldId="313"/>
            <ac:spMk id="3" creationId="{70FEFF33-7049-4B00-B217-2CFA41C4A1D0}"/>
          </ac:spMkLst>
        </pc:spChg>
        <pc:spChg chg="add del">
          <ac:chgData name="Abanob Tawfik" userId="e020402031082ceb" providerId="LiveId" clId="{97715FF6-A854-4F55-9A42-0B1F613028C1}" dt="2021-10-26T16:20:17.996" v="22232" actId="26606"/>
          <ac:spMkLst>
            <pc:docMk/>
            <pc:sldMk cId="704790839" sldId="313"/>
            <ac:spMk id="16" creationId="{428C1455-18F2-4B6A-B07E-2B31728BC280}"/>
          </ac:spMkLst>
        </pc:spChg>
        <pc:spChg chg="add del">
          <ac:chgData name="Abanob Tawfik" userId="e020402031082ceb" providerId="LiveId" clId="{97715FF6-A854-4F55-9A42-0B1F613028C1}" dt="2021-10-26T16:20:17.996" v="22232" actId="26606"/>
          <ac:spMkLst>
            <pc:docMk/>
            <pc:sldMk cId="704790839" sldId="313"/>
            <ac:spMk id="24" creationId="{829FB2B0-46A7-41CD-996A-B837EB0B48E4}"/>
          </ac:spMkLst>
        </pc:spChg>
        <pc:spChg chg="add del">
          <ac:chgData name="Abanob Tawfik" userId="e020402031082ceb" providerId="LiveId" clId="{97715FF6-A854-4F55-9A42-0B1F613028C1}" dt="2021-10-26T16:20:17.996" v="22232" actId="26606"/>
          <ac:spMkLst>
            <pc:docMk/>
            <pc:sldMk cId="704790839" sldId="313"/>
            <ac:spMk id="26" creationId="{5593735B-142F-4703-AF97-9E469397872F}"/>
          </ac:spMkLst>
        </pc:spChg>
        <pc:spChg chg="add del">
          <ac:chgData name="Abanob Tawfik" userId="e020402031082ceb" providerId="LiveId" clId="{97715FF6-A854-4F55-9A42-0B1F613028C1}" dt="2021-10-26T16:20:17.996" v="22232" actId="26606"/>
          <ac:spMkLst>
            <pc:docMk/>
            <pc:sldMk cId="704790839" sldId="313"/>
            <ac:spMk id="30" creationId="{F877318F-7135-4A7B-9C3B-68736EED2830}"/>
          </ac:spMkLst>
        </pc:spChg>
        <pc:grpChg chg="add del">
          <ac:chgData name="Abanob Tawfik" userId="e020402031082ceb" providerId="LiveId" clId="{97715FF6-A854-4F55-9A42-0B1F613028C1}" dt="2021-10-26T16:20:17.996" v="22232" actId="26606"/>
          <ac:grpSpMkLst>
            <pc:docMk/>
            <pc:sldMk cId="704790839" sldId="313"/>
            <ac:grpSpMk id="18" creationId="{74C7D59C-11EB-4B8B-B5DD-A73CB69586EA}"/>
          </ac:grpSpMkLst>
        </pc:grpChg>
        <pc:picChg chg="add mod ord">
          <ac:chgData name="Abanob Tawfik" userId="e020402031082ceb" providerId="LiveId" clId="{97715FF6-A854-4F55-9A42-0B1F613028C1}" dt="2021-11-18T06:39:03.802" v="30737" actId="1076"/>
          <ac:picMkLst>
            <pc:docMk/>
            <pc:sldMk cId="704790839" sldId="313"/>
            <ac:picMk id="5" creationId="{28B69E65-B7D0-437F-B89B-4DACAF4D2E00}"/>
          </ac:picMkLst>
        </pc:picChg>
        <pc:picChg chg="add mod">
          <ac:chgData name="Abanob Tawfik" userId="e020402031082ceb" providerId="LiveId" clId="{97715FF6-A854-4F55-9A42-0B1F613028C1}" dt="2021-11-18T06:45:58.680" v="30740" actId="1076"/>
          <ac:picMkLst>
            <pc:docMk/>
            <pc:sldMk cId="704790839" sldId="313"/>
            <ac:picMk id="7" creationId="{B02F6707-D71F-4BA7-A4E5-976E90911363}"/>
          </ac:picMkLst>
        </pc:picChg>
        <pc:picChg chg="add del mod">
          <ac:chgData name="Abanob Tawfik" userId="e020402031082ceb" providerId="LiveId" clId="{97715FF6-A854-4F55-9A42-0B1F613028C1}" dt="2021-11-18T11:18:51.125" v="30742"/>
          <ac:picMkLst>
            <pc:docMk/>
            <pc:sldMk cId="704790839" sldId="313"/>
            <ac:picMk id="8" creationId="{95E8D9F5-3CFC-4223-A12F-F5A87D7A33F6}"/>
          </ac:picMkLst>
        </pc:picChg>
        <pc:picChg chg="add mod">
          <ac:chgData name="Abanob Tawfik" userId="e020402031082ceb" providerId="LiveId" clId="{97715FF6-A854-4F55-9A42-0B1F613028C1}" dt="2021-11-18T06:39:00.908" v="30736" actId="1076"/>
          <ac:picMkLst>
            <pc:docMk/>
            <pc:sldMk cId="704790839" sldId="313"/>
            <ac:picMk id="9" creationId="{857C4E5F-CA67-4691-A47A-A5484EB2D2D9}"/>
          </ac:picMkLst>
        </pc:picChg>
        <pc:picChg chg="add mod">
          <ac:chgData name="Abanob Tawfik" userId="e020402031082ceb" providerId="LiveId" clId="{97715FF6-A854-4F55-9A42-0B1F613028C1}" dt="2021-10-26T16:20:17.996" v="22232" actId="26606"/>
          <ac:picMkLst>
            <pc:docMk/>
            <pc:sldMk cId="704790839" sldId="313"/>
            <ac:picMk id="11" creationId="{AA3F48AF-BB81-4326-8A9E-DF536700A7DE}"/>
          </ac:picMkLst>
        </pc:picChg>
        <pc:cxnChg chg="add del">
          <ac:chgData name="Abanob Tawfik" userId="e020402031082ceb" providerId="LiveId" clId="{97715FF6-A854-4F55-9A42-0B1F613028C1}" dt="2021-10-26T16:20:17.996" v="22232" actId="26606"/>
          <ac:cxnSpMkLst>
            <pc:docMk/>
            <pc:sldMk cId="704790839" sldId="313"/>
            <ac:cxnSpMk id="28" creationId="{6D0B581B-6F81-44B8-8D75-3D6C15057DD0}"/>
          </ac:cxnSpMkLst>
        </pc:cxnChg>
      </pc:sldChg>
      <pc:sldChg chg="addSp modSp add mod setBg modAnim modNotesTx">
        <pc:chgData name="Abanob Tawfik" userId="e020402031082ceb" providerId="LiveId" clId="{97715FF6-A854-4F55-9A42-0B1F613028C1}" dt="2021-11-18T12:26:25.206" v="30744" actId="1076"/>
        <pc:sldMkLst>
          <pc:docMk/>
          <pc:sldMk cId="1593759147" sldId="314"/>
        </pc:sldMkLst>
        <pc:spChg chg="mod">
          <ac:chgData name="Abanob Tawfik" userId="e020402031082ceb" providerId="LiveId" clId="{97715FF6-A854-4F55-9A42-0B1F613028C1}" dt="2021-10-26T16:20:49.100" v="22239" actId="20577"/>
          <ac:spMkLst>
            <pc:docMk/>
            <pc:sldMk cId="1593759147" sldId="314"/>
            <ac:spMk id="2" creationId="{17FF4D17-01E0-4AA5-9A4A-A52088137912}"/>
          </ac:spMkLst>
        </pc:spChg>
        <pc:spChg chg="mod">
          <ac:chgData name="Abanob Tawfik" userId="e020402031082ceb" providerId="LiveId" clId="{97715FF6-A854-4F55-9A42-0B1F613028C1}" dt="2021-11-03T05:09:08.416" v="27630" actId="20577"/>
          <ac:spMkLst>
            <pc:docMk/>
            <pc:sldMk cId="1593759147" sldId="314"/>
            <ac:spMk id="3" creationId="{70FEFF33-7049-4B00-B217-2CFA41C4A1D0}"/>
          </ac:spMkLst>
        </pc:spChg>
        <pc:spChg chg="add">
          <ac:chgData name="Abanob Tawfik" userId="e020402031082ceb" providerId="LiveId" clId="{97715FF6-A854-4F55-9A42-0B1F613028C1}" dt="2021-10-26T16:20:46.400" v="22238" actId="26606"/>
          <ac:spMkLst>
            <pc:docMk/>
            <pc:sldMk cId="1593759147" sldId="314"/>
            <ac:spMk id="8" creationId="{DC878D9A-77BE-4701-AE3D-EEFC53CD50BC}"/>
          </ac:spMkLst>
        </pc:spChg>
        <pc:spChg chg="add">
          <ac:chgData name="Abanob Tawfik" userId="e020402031082ceb" providerId="LiveId" clId="{97715FF6-A854-4F55-9A42-0B1F613028C1}" dt="2021-10-26T16:20:46.400" v="22238" actId="26606"/>
          <ac:spMkLst>
            <pc:docMk/>
            <pc:sldMk cId="1593759147" sldId="314"/>
            <ac:spMk id="10" creationId="{F643BE08-0ED1-4B73-AC6D-B7E26A59CDAA}"/>
          </ac:spMkLst>
        </pc:spChg>
        <pc:spChg chg="add">
          <ac:chgData name="Abanob Tawfik" userId="e020402031082ceb" providerId="LiveId" clId="{97715FF6-A854-4F55-9A42-0B1F613028C1}" dt="2021-10-26T16:20:46.400" v="22238" actId="26606"/>
          <ac:spMkLst>
            <pc:docMk/>
            <pc:sldMk cId="1593759147" sldId="314"/>
            <ac:spMk id="12" creationId="{956B2094-7FC0-45FC-BFED-3CB88CEE63F5}"/>
          </ac:spMkLst>
        </pc:spChg>
        <pc:spChg chg="add">
          <ac:chgData name="Abanob Tawfik" userId="e020402031082ceb" providerId="LiveId" clId="{97715FF6-A854-4F55-9A42-0B1F613028C1}" dt="2021-10-26T16:20:46.400" v="22238" actId="26606"/>
          <ac:spMkLst>
            <pc:docMk/>
            <pc:sldMk cId="1593759147" sldId="314"/>
            <ac:spMk id="14" creationId="{07A4B640-BB7F-4272-A710-068DBA9F9A6E}"/>
          </ac:spMkLst>
        </pc:spChg>
        <pc:picChg chg="add mod">
          <ac:chgData name="Abanob Tawfik" userId="e020402031082ceb" providerId="LiveId" clId="{97715FF6-A854-4F55-9A42-0B1F613028C1}" dt="2021-11-02T09:13:27.138" v="25909" actId="1076"/>
          <ac:picMkLst>
            <pc:docMk/>
            <pc:sldMk cId="1593759147" sldId="314"/>
            <ac:picMk id="5" creationId="{B7557575-180C-4DC4-992E-47DD61EC3803}"/>
          </ac:picMkLst>
        </pc:picChg>
        <pc:picChg chg="add mod">
          <ac:chgData name="Abanob Tawfik" userId="e020402031082ceb" providerId="LiveId" clId="{97715FF6-A854-4F55-9A42-0B1F613028C1}" dt="2021-10-27T04:32:23.378" v="22574" actId="1076"/>
          <ac:picMkLst>
            <pc:docMk/>
            <pc:sldMk cId="1593759147" sldId="314"/>
            <ac:picMk id="7" creationId="{B63BA647-C6D8-4E0C-8AD8-BE06E0A3693D}"/>
          </ac:picMkLst>
        </pc:picChg>
        <pc:picChg chg="add mod">
          <ac:chgData name="Abanob Tawfik" userId="e020402031082ceb" providerId="LiveId" clId="{97715FF6-A854-4F55-9A42-0B1F613028C1}" dt="2021-11-18T12:26:25.206" v="30744" actId="1076"/>
          <ac:picMkLst>
            <pc:docMk/>
            <pc:sldMk cId="1593759147" sldId="314"/>
            <ac:picMk id="11" creationId="{A1514020-E822-49F0-AE3F-B268FB13051F}"/>
          </ac:picMkLst>
        </pc:picChg>
        <pc:picChg chg="add mod">
          <ac:chgData name="Abanob Tawfik" userId="e020402031082ceb" providerId="LiveId" clId="{97715FF6-A854-4F55-9A42-0B1F613028C1}" dt="2021-11-03T05:09:13.417" v="27632" actId="1076"/>
          <ac:picMkLst>
            <pc:docMk/>
            <pc:sldMk cId="1593759147" sldId="314"/>
            <ac:picMk id="15" creationId="{65CB6AB8-13FB-47AE-8E5A-879CBF3CB2FF}"/>
          </ac:picMkLst>
        </pc:picChg>
        <pc:picChg chg="add mod">
          <ac:chgData name="Abanob Tawfik" userId="e020402031082ceb" providerId="LiveId" clId="{97715FF6-A854-4F55-9A42-0B1F613028C1}" dt="2021-11-02T09:13:28.314" v="25910" actId="1076"/>
          <ac:picMkLst>
            <pc:docMk/>
            <pc:sldMk cId="1593759147" sldId="314"/>
            <ac:picMk id="17" creationId="{2CBA9384-CB64-45B3-A45B-FEBCB4CB5216}"/>
          </ac:picMkLst>
        </pc:picChg>
      </pc:sldChg>
      <pc:sldChg chg="addSp modSp add mod setBg modAnim">
        <pc:chgData name="Abanob Tawfik" userId="e020402031082ceb" providerId="LiveId" clId="{97715FF6-A854-4F55-9A42-0B1F613028C1}" dt="2021-11-02T09:14:13.342" v="25919" actId="20577"/>
        <pc:sldMkLst>
          <pc:docMk/>
          <pc:sldMk cId="1877788176" sldId="315"/>
        </pc:sldMkLst>
        <pc:spChg chg="mod">
          <ac:chgData name="Abanob Tawfik" userId="e020402031082ceb" providerId="LiveId" clId="{97715FF6-A854-4F55-9A42-0B1F613028C1}" dt="2021-10-26T16:21:04.113" v="22242" actId="26606"/>
          <ac:spMkLst>
            <pc:docMk/>
            <pc:sldMk cId="1877788176" sldId="315"/>
            <ac:spMk id="2" creationId="{17FF4D17-01E0-4AA5-9A4A-A52088137912}"/>
          </ac:spMkLst>
        </pc:spChg>
        <pc:spChg chg="mod">
          <ac:chgData name="Abanob Tawfik" userId="e020402031082ceb" providerId="LiveId" clId="{97715FF6-A854-4F55-9A42-0B1F613028C1}" dt="2021-11-02T09:14:13.342" v="25919" actId="20577"/>
          <ac:spMkLst>
            <pc:docMk/>
            <pc:sldMk cId="1877788176" sldId="315"/>
            <ac:spMk id="3" creationId="{70FEFF33-7049-4B00-B217-2CFA41C4A1D0}"/>
          </ac:spMkLst>
        </pc:spChg>
        <pc:spChg chg="add">
          <ac:chgData name="Abanob Tawfik" userId="e020402031082ceb" providerId="LiveId" clId="{97715FF6-A854-4F55-9A42-0B1F613028C1}" dt="2021-10-26T16:21:04.113" v="22242" actId="26606"/>
          <ac:spMkLst>
            <pc:docMk/>
            <pc:sldMk cId="1877788176" sldId="315"/>
            <ac:spMk id="8" creationId="{DC878D9A-77BE-4701-AE3D-EEFC53CD50BC}"/>
          </ac:spMkLst>
        </pc:spChg>
        <pc:spChg chg="add">
          <ac:chgData name="Abanob Tawfik" userId="e020402031082ceb" providerId="LiveId" clId="{97715FF6-A854-4F55-9A42-0B1F613028C1}" dt="2021-10-26T16:21:04.113" v="22242" actId="26606"/>
          <ac:spMkLst>
            <pc:docMk/>
            <pc:sldMk cId="1877788176" sldId="315"/>
            <ac:spMk id="10" creationId="{F643BE08-0ED1-4B73-AC6D-B7E26A59CDAA}"/>
          </ac:spMkLst>
        </pc:spChg>
        <pc:spChg chg="add">
          <ac:chgData name="Abanob Tawfik" userId="e020402031082ceb" providerId="LiveId" clId="{97715FF6-A854-4F55-9A42-0B1F613028C1}" dt="2021-10-26T16:21:04.113" v="22242" actId="26606"/>
          <ac:spMkLst>
            <pc:docMk/>
            <pc:sldMk cId="1877788176" sldId="315"/>
            <ac:spMk id="12" creationId="{956B2094-7FC0-45FC-BFED-3CB88CEE63F5}"/>
          </ac:spMkLst>
        </pc:spChg>
        <pc:spChg chg="add">
          <ac:chgData name="Abanob Tawfik" userId="e020402031082ceb" providerId="LiveId" clId="{97715FF6-A854-4F55-9A42-0B1F613028C1}" dt="2021-10-26T16:21:04.113" v="22242" actId="26606"/>
          <ac:spMkLst>
            <pc:docMk/>
            <pc:sldMk cId="1877788176" sldId="315"/>
            <ac:spMk id="14" creationId="{07A4B640-BB7F-4272-A710-068DBA9F9A6E}"/>
          </ac:spMkLst>
        </pc:spChg>
      </pc:sldChg>
      <pc:sldChg chg="addSp delSp modSp new mod delAnim modAnim">
        <pc:chgData name="Abanob Tawfik" userId="e020402031082ceb" providerId="LiveId" clId="{97715FF6-A854-4F55-9A42-0B1F613028C1}" dt="2021-11-03T05:11:27.049" v="27636" actId="1076"/>
        <pc:sldMkLst>
          <pc:docMk/>
          <pc:sldMk cId="272610241" sldId="316"/>
        </pc:sldMkLst>
        <pc:spChg chg="mod">
          <ac:chgData name="Abanob Tawfik" userId="e020402031082ceb" providerId="LiveId" clId="{97715FF6-A854-4F55-9A42-0B1F613028C1}" dt="2021-10-26T15:32:57.661" v="20689" actId="20577"/>
          <ac:spMkLst>
            <pc:docMk/>
            <pc:sldMk cId="272610241" sldId="316"/>
            <ac:spMk id="2" creationId="{AF934E0D-CAF1-47FA-AAFC-4BDED3A6E356}"/>
          </ac:spMkLst>
        </pc:spChg>
        <pc:spChg chg="mod">
          <ac:chgData name="Abanob Tawfik" userId="e020402031082ceb" providerId="LiveId" clId="{97715FF6-A854-4F55-9A42-0B1F613028C1}" dt="2021-10-26T15:34:53.746" v="21058" actId="20577"/>
          <ac:spMkLst>
            <pc:docMk/>
            <pc:sldMk cId="272610241" sldId="316"/>
            <ac:spMk id="3" creationId="{F99F93E7-3003-44A3-B882-DE8AA1F4A385}"/>
          </ac:spMkLst>
        </pc:spChg>
        <pc:picChg chg="add del mod">
          <ac:chgData name="Abanob Tawfik" userId="e020402031082ceb" providerId="LiveId" clId="{97715FF6-A854-4F55-9A42-0B1F613028C1}" dt="2021-11-02T08:24:27.632" v="24728" actId="478"/>
          <ac:picMkLst>
            <pc:docMk/>
            <pc:sldMk cId="272610241" sldId="316"/>
            <ac:picMk id="4" creationId="{84C7EBEE-CF34-450C-8B43-07E514B42D8F}"/>
          </ac:picMkLst>
        </pc:picChg>
        <pc:picChg chg="add mod">
          <ac:chgData name="Abanob Tawfik" userId="e020402031082ceb" providerId="LiveId" clId="{97715FF6-A854-4F55-9A42-0B1F613028C1}" dt="2021-11-03T05:11:27.049" v="27636" actId="1076"/>
          <ac:picMkLst>
            <pc:docMk/>
            <pc:sldMk cId="272610241" sldId="316"/>
            <ac:picMk id="6" creationId="{4E0E7765-8658-4333-9503-D7BFF9F11D04}"/>
          </ac:picMkLst>
        </pc:picChg>
      </pc:sldChg>
      <pc:sldChg chg="addSp delSp modSp add mod delAnim modAnim">
        <pc:chgData name="Abanob Tawfik" userId="e020402031082ceb" providerId="LiveId" clId="{97715FF6-A854-4F55-9A42-0B1F613028C1}" dt="2021-11-20T04:57:36.001" v="30747" actId="1076"/>
        <pc:sldMkLst>
          <pc:docMk/>
          <pc:sldMk cId="3401629273" sldId="317"/>
        </pc:sldMkLst>
        <pc:spChg chg="mod">
          <ac:chgData name="Abanob Tawfik" userId="e020402031082ceb" providerId="LiveId" clId="{97715FF6-A854-4F55-9A42-0B1F613028C1}" dt="2021-10-26T15:43:13.459" v="21089" actId="27636"/>
          <ac:spMkLst>
            <pc:docMk/>
            <pc:sldMk cId="3401629273" sldId="317"/>
            <ac:spMk id="3" creationId="{70FEFF33-7049-4B00-B217-2CFA41C4A1D0}"/>
          </ac:spMkLst>
        </pc:spChg>
        <pc:picChg chg="add mod">
          <ac:chgData name="Abanob Tawfik" userId="e020402031082ceb" providerId="LiveId" clId="{97715FF6-A854-4F55-9A42-0B1F613028C1}" dt="2021-10-26T15:43:18.987" v="21091" actId="1076"/>
          <ac:picMkLst>
            <pc:docMk/>
            <pc:sldMk cId="3401629273" sldId="317"/>
            <ac:picMk id="4" creationId="{A1500972-2A20-4927-B56C-300D0CF8779F}"/>
          </ac:picMkLst>
        </pc:picChg>
        <pc:picChg chg="add del mod">
          <ac:chgData name="Abanob Tawfik" userId="e020402031082ceb" providerId="LiveId" clId="{97715FF6-A854-4F55-9A42-0B1F613028C1}" dt="2021-10-27T02:10:32.663" v="22546" actId="478"/>
          <ac:picMkLst>
            <pc:docMk/>
            <pc:sldMk cId="3401629273" sldId="317"/>
            <ac:picMk id="5" creationId="{F04141A0-9C5F-42CF-8107-18C6C1EC64A8}"/>
          </ac:picMkLst>
        </pc:picChg>
        <pc:picChg chg="add mod">
          <ac:chgData name="Abanob Tawfik" userId="e020402031082ceb" providerId="LiveId" clId="{97715FF6-A854-4F55-9A42-0B1F613028C1}" dt="2021-11-20T04:57:36.001" v="30747" actId="1076"/>
          <ac:picMkLst>
            <pc:docMk/>
            <pc:sldMk cId="3401629273" sldId="317"/>
            <ac:picMk id="6" creationId="{EC7F67F7-1145-43B1-BDDA-ABD5F4D4C7E9}"/>
          </ac:picMkLst>
        </pc:picChg>
        <pc:picChg chg="add del mod">
          <ac:chgData name="Abanob Tawfik" userId="e020402031082ceb" providerId="LiveId" clId="{97715FF6-A854-4F55-9A42-0B1F613028C1}" dt="2021-11-02T13:03:39.390" v="26296" actId="478"/>
          <ac:picMkLst>
            <pc:docMk/>
            <pc:sldMk cId="3401629273" sldId="317"/>
            <ac:picMk id="7" creationId="{0D3139E8-1D5B-4488-9A62-09B8B3647A01}"/>
          </ac:picMkLst>
        </pc:picChg>
      </pc:sldChg>
      <pc:sldChg chg="delSp modSp add del mod modAnim">
        <pc:chgData name="Abanob Tawfik" userId="e020402031082ceb" providerId="LiveId" clId="{97715FF6-A854-4F55-9A42-0B1F613028C1}" dt="2021-10-26T15:41:40.381" v="21079" actId="2696"/>
        <pc:sldMkLst>
          <pc:docMk/>
          <pc:sldMk cId="4238232784" sldId="317"/>
        </pc:sldMkLst>
        <pc:spChg chg="mod">
          <ac:chgData name="Abanob Tawfik" userId="e020402031082ceb" providerId="LiveId" clId="{97715FF6-A854-4F55-9A42-0B1F613028C1}" dt="2021-10-26T15:38:21.966" v="21078" actId="20577"/>
          <ac:spMkLst>
            <pc:docMk/>
            <pc:sldMk cId="4238232784" sldId="317"/>
            <ac:spMk id="2" creationId="{7A0BF6FD-0587-44D4-8867-AA1C642389F5}"/>
          </ac:spMkLst>
        </pc:spChg>
        <pc:picChg chg="del">
          <ac:chgData name="Abanob Tawfik" userId="e020402031082ceb" providerId="LiveId" clId="{97715FF6-A854-4F55-9A42-0B1F613028C1}" dt="2021-10-26T15:38:16.977" v="21066" actId="478"/>
          <ac:picMkLst>
            <pc:docMk/>
            <pc:sldMk cId="4238232784" sldId="317"/>
            <ac:picMk id="1026" creationId="{DC60DB1C-4036-4679-B907-5116104370FE}"/>
          </ac:picMkLst>
        </pc:picChg>
      </pc:sldChg>
      <pc:sldChg chg="modSp add del">
        <pc:chgData name="Abanob Tawfik" userId="e020402031082ceb" providerId="LiveId" clId="{97715FF6-A854-4F55-9A42-0B1F613028C1}" dt="2021-10-26T16:02:16.619" v="21879" actId="2696"/>
        <pc:sldMkLst>
          <pc:docMk/>
          <pc:sldMk cId="3390070579" sldId="318"/>
        </pc:sldMkLst>
        <pc:spChg chg="mod">
          <ac:chgData name="Abanob Tawfik" userId="e020402031082ceb" providerId="LiveId" clId="{97715FF6-A854-4F55-9A42-0B1F613028C1}" dt="2021-10-26T15:55:38.294" v="21247" actId="20577"/>
          <ac:spMkLst>
            <pc:docMk/>
            <pc:sldMk cId="3390070579" sldId="318"/>
            <ac:spMk id="7" creationId="{8DB1514D-476C-4082-A19B-B21DB6596D75}"/>
          </ac:spMkLst>
        </pc:spChg>
      </pc:sldChg>
      <pc:sldChg chg="addSp delSp modSp add mod setBg delAnim modAnim modNotesTx">
        <pc:chgData name="Abanob Tawfik" userId="e020402031082ceb" providerId="LiveId" clId="{97715FF6-A854-4F55-9A42-0B1F613028C1}" dt="2021-11-11T07:33:44.233" v="28043"/>
        <pc:sldMkLst>
          <pc:docMk/>
          <pc:sldMk cId="2903736770" sldId="319"/>
        </pc:sldMkLst>
        <pc:spChg chg="mod">
          <ac:chgData name="Abanob Tawfik" userId="e020402031082ceb" providerId="LiveId" clId="{97715FF6-A854-4F55-9A42-0B1F613028C1}" dt="2021-11-03T04:32:08.708" v="27263" actId="20577"/>
          <ac:spMkLst>
            <pc:docMk/>
            <pc:sldMk cId="2903736770" sldId="319"/>
            <ac:spMk id="2" creationId="{873D6F9A-9821-4845-AE63-F492770F54B8}"/>
          </ac:spMkLst>
        </pc:spChg>
        <pc:spChg chg="mod">
          <ac:chgData name="Abanob Tawfik" userId="e020402031082ceb" providerId="LiveId" clId="{97715FF6-A854-4F55-9A42-0B1F613028C1}" dt="2021-11-03T03:35:53.332" v="26910" actId="26606"/>
          <ac:spMkLst>
            <pc:docMk/>
            <pc:sldMk cId="2903736770" sldId="319"/>
            <ac:spMk id="7" creationId="{8DB1514D-476C-4082-A19B-B21DB6596D75}"/>
          </ac:spMkLst>
        </pc:spChg>
        <pc:spChg chg="add del">
          <ac:chgData name="Abanob Tawfik" userId="e020402031082ceb" providerId="LiveId" clId="{97715FF6-A854-4F55-9A42-0B1F613028C1}" dt="2021-11-03T03:35:53.332" v="26910" actId="26606"/>
          <ac:spMkLst>
            <pc:docMk/>
            <pc:sldMk cId="2903736770" sldId="319"/>
            <ac:spMk id="9" creationId="{333F0879-3DA0-4CB8-B35E-A0AD42558191}"/>
          </ac:spMkLst>
        </pc:spChg>
        <pc:spChg chg="add del">
          <ac:chgData name="Abanob Tawfik" userId="e020402031082ceb" providerId="LiveId" clId="{97715FF6-A854-4F55-9A42-0B1F613028C1}" dt="2021-11-03T03:35:53.332" v="26910" actId="26606"/>
          <ac:spMkLst>
            <pc:docMk/>
            <pc:sldMk cId="2903736770" sldId="319"/>
            <ac:spMk id="10" creationId="{324D2183-F388-476E-92A9-D6639D698580}"/>
          </ac:spMkLst>
        </pc:spChg>
        <pc:spChg chg="add del">
          <ac:chgData name="Abanob Tawfik" userId="e020402031082ceb" providerId="LiveId" clId="{97715FF6-A854-4F55-9A42-0B1F613028C1}" dt="2021-11-03T03:35:53.332" v="26910" actId="26606"/>
          <ac:spMkLst>
            <pc:docMk/>
            <pc:sldMk cId="2903736770" sldId="319"/>
            <ac:spMk id="11" creationId="{243462E7-1698-4B21-BE89-AEFAC7C2FEFA}"/>
          </ac:spMkLst>
        </pc:spChg>
        <pc:spChg chg="add del">
          <ac:chgData name="Abanob Tawfik" userId="e020402031082ceb" providerId="LiveId" clId="{97715FF6-A854-4F55-9A42-0B1F613028C1}" dt="2021-10-26T15:57:17.488" v="21256" actId="26606"/>
          <ac:spMkLst>
            <pc:docMk/>
            <pc:sldMk cId="2903736770" sldId="319"/>
            <ac:spMk id="12" creationId="{333F0879-3DA0-4CB8-B35E-A0AD42558191}"/>
          </ac:spMkLst>
        </pc:spChg>
        <pc:spChg chg="add del">
          <ac:chgData name="Abanob Tawfik" userId="e020402031082ceb" providerId="LiveId" clId="{97715FF6-A854-4F55-9A42-0B1F613028C1}" dt="2021-11-03T03:35:53.332" v="26910" actId="26606"/>
          <ac:spMkLst>
            <pc:docMk/>
            <pc:sldMk cId="2903736770" sldId="319"/>
            <ac:spMk id="13" creationId="{6C22FCAC-D7EC-4A52-B153-FF761E2235B3}"/>
          </ac:spMkLst>
        </pc:spChg>
        <pc:spChg chg="add del">
          <ac:chgData name="Abanob Tawfik" userId="e020402031082ceb" providerId="LiveId" clId="{97715FF6-A854-4F55-9A42-0B1F613028C1}" dt="2021-10-26T15:57:17.488" v="21256" actId="26606"/>
          <ac:spMkLst>
            <pc:docMk/>
            <pc:sldMk cId="2903736770" sldId="319"/>
            <ac:spMk id="14" creationId="{324D2183-F388-476E-92A9-D6639D698580}"/>
          </ac:spMkLst>
        </pc:spChg>
        <pc:spChg chg="add">
          <ac:chgData name="Abanob Tawfik" userId="e020402031082ceb" providerId="LiveId" clId="{97715FF6-A854-4F55-9A42-0B1F613028C1}" dt="2021-11-03T03:35:53.332" v="26910" actId="26606"/>
          <ac:spMkLst>
            <pc:docMk/>
            <pc:sldMk cId="2903736770" sldId="319"/>
            <ac:spMk id="15" creationId="{333F0879-3DA0-4CB8-B35E-A0AD42558191}"/>
          </ac:spMkLst>
        </pc:spChg>
        <pc:spChg chg="add del">
          <ac:chgData name="Abanob Tawfik" userId="e020402031082ceb" providerId="LiveId" clId="{97715FF6-A854-4F55-9A42-0B1F613028C1}" dt="2021-10-26T15:57:17.488" v="21256" actId="26606"/>
          <ac:spMkLst>
            <pc:docMk/>
            <pc:sldMk cId="2903736770" sldId="319"/>
            <ac:spMk id="16" creationId="{243462E7-1698-4B21-BE89-AEFAC7C2FEFA}"/>
          </ac:spMkLst>
        </pc:spChg>
        <pc:spChg chg="add del">
          <ac:chgData name="Abanob Tawfik" userId="e020402031082ceb" providerId="LiveId" clId="{97715FF6-A854-4F55-9A42-0B1F613028C1}" dt="2021-10-26T15:57:17.488" v="21256" actId="26606"/>
          <ac:spMkLst>
            <pc:docMk/>
            <pc:sldMk cId="2903736770" sldId="319"/>
            <ac:spMk id="18" creationId="{6C22FCAC-D7EC-4A52-B153-FF761E2235B3}"/>
          </ac:spMkLst>
        </pc:spChg>
        <pc:spChg chg="add">
          <ac:chgData name="Abanob Tawfik" userId="e020402031082ceb" providerId="LiveId" clId="{97715FF6-A854-4F55-9A42-0B1F613028C1}" dt="2021-11-03T03:35:53.332" v="26910" actId="26606"/>
          <ac:spMkLst>
            <pc:docMk/>
            <pc:sldMk cId="2903736770" sldId="319"/>
            <ac:spMk id="20" creationId="{324D2183-F388-476E-92A9-D6639D698580}"/>
          </ac:spMkLst>
        </pc:spChg>
        <pc:spChg chg="add">
          <ac:chgData name="Abanob Tawfik" userId="e020402031082ceb" providerId="LiveId" clId="{97715FF6-A854-4F55-9A42-0B1F613028C1}" dt="2021-11-03T03:35:53.332" v="26910" actId="26606"/>
          <ac:spMkLst>
            <pc:docMk/>
            <pc:sldMk cId="2903736770" sldId="319"/>
            <ac:spMk id="22" creationId="{243462E7-1698-4B21-BE89-AEFAC7C2FEFA}"/>
          </ac:spMkLst>
        </pc:spChg>
        <pc:spChg chg="add">
          <ac:chgData name="Abanob Tawfik" userId="e020402031082ceb" providerId="LiveId" clId="{97715FF6-A854-4F55-9A42-0B1F613028C1}" dt="2021-11-03T03:35:53.332" v="26910" actId="26606"/>
          <ac:spMkLst>
            <pc:docMk/>
            <pc:sldMk cId="2903736770" sldId="319"/>
            <ac:spMk id="24" creationId="{6C22FCAC-D7EC-4A52-B153-FF761E2235B3}"/>
          </ac:spMkLst>
        </pc:spChg>
        <pc:picChg chg="add del mod">
          <ac:chgData name="Abanob Tawfik" userId="e020402031082ceb" providerId="LiveId" clId="{97715FF6-A854-4F55-9A42-0B1F613028C1}" dt="2021-11-03T03:35:48.720" v="26907" actId="478"/>
          <ac:picMkLst>
            <pc:docMk/>
            <pc:sldMk cId="2903736770" sldId="319"/>
            <ac:picMk id="4" creationId="{3BA564BC-C301-43E4-ADD7-D7E458B4E246}"/>
          </ac:picMkLst>
        </pc:picChg>
        <pc:picChg chg="add mod">
          <ac:chgData name="Abanob Tawfik" userId="e020402031082ceb" providerId="LiveId" clId="{97715FF6-A854-4F55-9A42-0B1F613028C1}" dt="2021-11-03T03:35:53.332" v="26910" actId="26606"/>
          <ac:picMkLst>
            <pc:docMk/>
            <pc:sldMk cId="2903736770" sldId="319"/>
            <ac:picMk id="5" creationId="{8710DFCE-FB2F-47AB-86FB-97E490DD1B88}"/>
          </ac:picMkLst>
        </pc:picChg>
      </pc:sldChg>
      <pc:sldChg chg="addSp delSp modSp add mod setBg delAnim modAnim modNotesTx">
        <pc:chgData name="Abanob Tawfik" userId="e020402031082ceb" providerId="LiveId" clId="{97715FF6-A854-4F55-9A42-0B1F613028C1}" dt="2021-11-21T03:20:23.978" v="30750" actId="1076"/>
        <pc:sldMkLst>
          <pc:docMk/>
          <pc:sldMk cId="1788697881" sldId="320"/>
        </pc:sldMkLst>
        <pc:spChg chg="mod">
          <ac:chgData name="Abanob Tawfik" userId="e020402031082ceb" providerId="LiveId" clId="{97715FF6-A854-4F55-9A42-0B1F613028C1}" dt="2021-11-03T04:42:19.571" v="27440" actId="20577"/>
          <ac:spMkLst>
            <pc:docMk/>
            <pc:sldMk cId="1788697881" sldId="320"/>
            <ac:spMk id="2" creationId="{873D6F9A-9821-4845-AE63-F492770F54B8}"/>
          </ac:spMkLst>
        </pc:spChg>
        <pc:spChg chg="mod ord">
          <ac:chgData name="Abanob Tawfik" userId="e020402031082ceb" providerId="LiveId" clId="{97715FF6-A854-4F55-9A42-0B1F613028C1}" dt="2021-11-03T03:43:03.694" v="26929" actId="26606"/>
          <ac:spMkLst>
            <pc:docMk/>
            <pc:sldMk cId="1788697881" sldId="320"/>
            <ac:spMk id="7" creationId="{8DB1514D-476C-4082-A19B-B21DB6596D75}"/>
          </ac:spMkLst>
        </pc:spChg>
        <pc:spChg chg="add del">
          <ac:chgData name="Abanob Tawfik" userId="e020402031082ceb" providerId="LiveId" clId="{97715FF6-A854-4F55-9A42-0B1F613028C1}" dt="2021-11-03T03:43:03.694" v="26929" actId="26606"/>
          <ac:spMkLst>
            <pc:docMk/>
            <pc:sldMk cId="1788697881" sldId="320"/>
            <ac:spMk id="9" creationId="{333F0879-3DA0-4CB8-B35E-A0AD42558191}"/>
          </ac:spMkLst>
        </pc:spChg>
        <pc:spChg chg="add del">
          <ac:chgData name="Abanob Tawfik" userId="e020402031082ceb" providerId="LiveId" clId="{97715FF6-A854-4F55-9A42-0B1F613028C1}" dt="2021-11-03T03:43:03.694" v="26929" actId="26606"/>
          <ac:spMkLst>
            <pc:docMk/>
            <pc:sldMk cId="1788697881" sldId="320"/>
            <ac:spMk id="10" creationId="{324D2183-F388-476E-92A9-D6639D698580}"/>
          </ac:spMkLst>
        </pc:spChg>
        <pc:spChg chg="add del">
          <ac:chgData name="Abanob Tawfik" userId="e020402031082ceb" providerId="LiveId" clId="{97715FF6-A854-4F55-9A42-0B1F613028C1}" dt="2021-11-03T03:43:03.694" v="26929" actId="26606"/>
          <ac:spMkLst>
            <pc:docMk/>
            <pc:sldMk cId="1788697881" sldId="320"/>
            <ac:spMk id="11" creationId="{243462E7-1698-4B21-BE89-AEFAC7C2FEFA}"/>
          </ac:spMkLst>
        </pc:spChg>
        <pc:spChg chg="add del">
          <ac:chgData name="Abanob Tawfik" userId="e020402031082ceb" providerId="LiveId" clId="{97715FF6-A854-4F55-9A42-0B1F613028C1}" dt="2021-11-03T03:43:03.694" v="26929" actId="26606"/>
          <ac:spMkLst>
            <pc:docMk/>
            <pc:sldMk cId="1788697881" sldId="320"/>
            <ac:spMk id="13" creationId="{6C22FCAC-D7EC-4A52-B153-FF761E2235B3}"/>
          </ac:spMkLst>
        </pc:spChg>
        <pc:spChg chg="add del">
          <ac:chgData name="Abanob Tawfik" userId="e020402031082ceb" providerId="LiveId" clId="{97715FF6-A854-4F55-9A42-0B1F613028C1}" dt="2021-10-27T01:42:54.077" v="22529" actId="26606"/>
          <ac:spMkLst>
            <pc:docMk/>
            <pc:sldMk cId="1788697881" sldId="320"/>
            <ac:spMk id="15" creationId="{BDF61640-4BA2-4D8F-A789-6FC691492564}"/>
          </ac:spMkLst>
        </pc:spChg>
        <pc:spChg chg="add del">
          <ac:chgData name="Abanob Tawfik" userId="e020402031082ceb" providerId="LiveId" clId="{97715FF6-A854-4F55-9A42-0B1F613028C1}" dt="2021-10-27T01:42:54.077" v="22529" actId="26606"/>
          <ac:spMkLst>
            <pc:docMk/>
            <pc:sldMk cId="1788697881" sldId="320"/>
            <ac:spMk id="17" creationId="{E486850E-B8A1-49A8-8191-E022DF9EDEE1}"/>
          </ac:spMkLst>
        </pc:spChg>
        <pc:spChg chg="add del">
          <ac:chgData name="Abanob Tawfik" userId="e020402031082ceb" providerId="LiveId" clId="{97715FF6-A854-4F55-9A42-0B1F613028C1}" dt="2021-10-27T01:42:43.578" v="22526" actId="26606"/>
          <ac:spMkLst>
            <pc:docMk/>
            <pc:sldMk cId="1788697881" sldId="320"/>
            <ac:spMk id="18" creationId="{16F1A1B1-D72D-4219-AE30-3EDB2FD22E54}"/>
          </ac:spMkLst>
        </pc:spChg>
        <pc:spChg chg="add del">
          <ac:chgData name="Abanob Tawfik" userId="e020402031082ceb" providerId="LiveId" clId="{97715FF6-A854-4F55-9A42-0B1F613028C1}" dt="2021-10-27T01:42:58.253" v="22531" actId="26606"/>
          <ac:spMkLst>
            <pc:docMk/>
            <pc:sldMk cId="1788697881" sldId="320"/>
            <ac:spMk id="19" creationId="{1D39ECD8-0E3E-43C1-9E56-3604E9A15E7B}"/>
          </ac:spMkLst>
        </pc:spChg>
        <pc:spChg chg="add del">
          <ac:chgData name="Abanob Tawfik" userId="e020402031082ceb" providerId="LiveId" clId="{97715FF6-A854-4F55-9A42-0B1F613028C1}" dt="2021-11-03T03:42:59.324" v="26925" actId="26606"/>
          <ac:spMkLst>
            <pc:docMk/>
            <pc:sldMk cId="1788697881" sldId="320"/>
            <ac:spMk id="21" creationId="{16F1A1B1-D72D-4219-AE30-3EDB2FD22E54}"/>
          </ac:spMkLst>
        </pc:spChg>
        <pc:spChg chg="add del">
          <ac:chgData name="Abanob Tawfik" userId="e020402031082ceb" providerId="LiveId" clId="{97715FF6-A854-4F55-9A42-0B1F613028C1}" dt="2021-10-27T01:42:58.253" v="22531" actId="26606"/>
          <ac:spMkLst>
            <pc:docMk/>
            <pc:sldMk cId="1788697881" sldId="320"/>
            <ac:spMk id="29" creationId="{018F8D27-BFDB-4BF9-A512-FF930275B484}"/>
          </ac:spMkLst>
        </pc:spChg>
        <pc:spChg chg="add del">
          <ac:chgData name="Abanob Tawfik" userId="e020402031082ceb" providerId="LiveId" clId="{97715FF6-A854-4F55-9A42-0B1F613028C1}" dt="2021-11-03T03:43:02.463" v="26927" actId="26606"/>
          <ac:spMkLst>
            <pc:docMk/>
            <pc:sldMk cId="1788697881" sldId="320"/>
            <ac:spMk id="31" creationId="{018F8D27-BFDB-4BF9-A512-FF930275B484}"/>
          </ac:spMkLst>
        </pc:spChg>
        <pc:spChg chg="add del">
          <ac:chgData name="Abanob Tawfik" userId="e020402031082ceb" providerId="LiveId" clId="{97715FF6-A854-4F55-9A42-0B1F613028C1}" dt="2021-11-03T03:43:02.463" v="26927" actId="26606"/>
          <ac:spMkLst>
            <pc:docMk/>
            <pc:sldMk cId="1788697881" sldId="320"/>
            <ac:spMk id="34" creationId="{1D39ECD8-0E3E-43C1-9E56-3604E9A15E7B}"/>
          </ac:spMkLst>
        </pc:spChg>
        <pc:spChg chg="add del">
          <ac:chgData name="Abanob Tawfik" userId="e020402031082ceb" providerId="LiveId" clId="{97715FF6-A854-4F55-9A42-0B1F613028C1}" dt="2021-11-03T03:43:03.694" v="26929" actId="26606"/>
          <ac:spMkLst>
            <pc:docMk/>
            <pc:sldMk cId="1788697881" sldId="320"/>
            <ac:spMk id="41" creationId="{B2ABF641-B59E-4DCE-936C-45E2593206DB}"/>
          </ac:spMkLst>
        </pc:spChg>
        <pc:grpChg chg="add del">
          <ac:chgData name="Abanob Tawfik" userId="e020402031082ceb" providerId="LiveId" clId="{97715FF6-A854-4F55-9A42-0B1F613028C1}" dt="2021-10-27T01:42:54.077" v="22529" actId="26606"/>
          <ac:grpSpMkLst>
            <pc:docMk/>
            <pc:sldMk cId="1788697881" sldId="320"/>
            <ac:grpSpMk id="16" creationId="{84C38491-7C9C-4C3A-8CBA-06C361D29CD1}"/>
          </ac:grpSpMkLst>
        </pc:grpChg>
        <pc:grpChg chg="add del">
          <ac:chgData name="Abanob Tawfik" userId="e020402031082ceb" providerId="LiveId" clId="{97715FF6-A854-4F55-9A42-0B1F613028C1}" dt="2021-10-27T01:42:43.578" v="22526" actId="26606"/>
          <ac:grpSpMkLst>
            <pc:docMk/>
            <pc:sldMk cId="1788697881" sldId="320"/>
            <ac:grpSpMk id="20" creationId="{601FE7BE-30C9-47E1-AA23-7FC5DE0C9D35}"/>
          </ac:grpSpMkLst>
        </pc:grpChg>
        <pc:grpChg chg="add del">
          <ac:chgData name="Abanob Tawfik" userId="e020402031082ceb" providerId="LiveId" clId="{97715FF6-A854-4F55-9A42-0B1F613028C1}" dt="2021-11-03T03:42:59.324" v="26925" actId="26606"/>
          <ac:grpSpMkLst>
            <pc:docMk/>
            <pc:sldMk cId="1788697881" sldId="320"/>
            <ac:grpSpMk id="23" creationId="{601FE7BE-30C9-47E1-AA23-7FC5DE0C9D35}"/>
          </ac:grpSpMkLst>
        </pc:grpChg>
        <pc:grpChg chg="add del">
          <ac:chgData name="Abanob Tawfik" userId="e020402031082ceb" providerId="LiveId" clId="{97715FF6-A854-4F55-9A42-0B1F613028C1}" dt="2021-10-27T01:42:58.253" v="22531" actId="26606"/>
          <ac:grpSpMkLst>
            <pc:docMk/>
            <pc:sldMk cId="1788697881" sldId="320"/>
            <ac:grpSpMk id="25" creationId="{1B592F0F-402B-4FF5-BC6B-00A024655AB3}"/>
          </ac:grpSpMkLst>
        </pc:grpChg>
        <pc:grpChg chg="add del">
          <ac:chgData name="Abanob Tawfik" userId="e020402031082ceb" providerId="LiveId" clId="{97715FF6-A854-4F55-9A42-0B1F613028C1}" dt="2021-11-03T03:43:02.463" v="26927" actId="26606"/>
          <ac:grpSpMkLst>
            <pc:docMk/>
            <pc:sldMk cId="1788697881" sldId="320"/>
            <ac:grpSpMk id="35" creationId="{1B592F0F-402B-4FF5-BC6B-00A024655AB3}"/>
          </ac:grpSpMkLst>
        </pc:grpChg>
        <pc:grpChg chg="add del">
          <ac:chgData name="Abanob Tawfik" userId="e020402031082ceb" providerId="LiveId" clId="{97715FF6-A854-4F55-9A42-0B1F613028C1}" dt="2021-11-03T03:43:03.694" v="26929" actId="26606"/>
          <ac:grpSpMkLst>
            <pc:docMk/>
            <pc:sldMk cId="1788697881" sldId="320"/>
            <ac:grpSpMk id="42" creationId="{B3B07250-CCED-4350-BC55-46F640C20ED4}"/>
          </ac:grpSpMkLst>
        </pc:grpChg>
        <pc:picChg chg="del">
          <ac:chgData name="Abanob Tawfik" userId="e020402031082ceb" providerId="LiveId" clId="{97715FF6-A854-4F55-9A42-0B1F613028C1}" dt="2021-10-26T16:00:59.156" v="21708" actId="478"/>
          <ac:picMkLst>
            <pc:docMk/>
            <pc:sldMk cId="1788697881" sldId="320"/>
            <ac:picMk id="4" creationId="{3BA564BC-C301-43E4-ADD7-D7E458B4E246}"/>
          </ac:picMkLst>
        </pc:picChg>
        <pc:picChg chg="add del mod ord">
          <ac:chgData name="Abanob Tawfik" userId="e020402031082ceb" providerId="LiveId" clId="{97715FF6-A854-4F55-9A42-0B1F613028C1}" dt="2021-11-03T03:42:17.450" v="26916" actId="478"/>
          <ac:picMkLst>
            <pc:docMk/>
            <pc:sldMk cId="1788697881" sldId="320"/>
            <ac:picMk id="4" creationId="{77FB8BB3-C261-45DD-AF18-24418B2834C4}"/>
          </ac:picMkLst>
        </pc:picChg>
        <pc:picChg chg="add mod ord">
          <ac:chgData name="Abanob Tawfik" userId="e020402031082ceb" providerId="LiveId" clId="{97715FF6-A854-4F55-9A42-0B1F613028C1}" dt="2021-11-21T03:20:23.978" v="30750" actId="1076"/>
          <ac:picMkLst>
            <pc:docMk/>
            <pc:sldMk cId="1788697881" sldId="320"/>
            <ac:picMk id="5" creationId="{E8AE5C72-952A-4947-A05E-6017988B944A}"/>
          </ac:picMkLst>
        </pc:picChg>
        <pc:picChg chg="add del mod ord">
          <ac:chgData name="Abanob Tawfik" userId="e020402031082ceb" providerId="LiveId" clId="{97715FF6-A854-4F55-9A42-0B1F613028C1}" dt="2021-11-03T03:42:18.028" v="26917" actId="478"/>
          <ac:picMkLst>
            <pc:docMk/>
            <pc:sldMk cId="1788697881" sldId="320"/>
            <ac:picMk id="6" creationId="{4D02F2D2-6873-42DA-B24C-156F98A85911}"/>
          </ac:picMkLst>
        </pc:picChg>
        <pc:picChg chg="add del mod ord">
          <ac:chgData name="Abanob Tawfik" userId="e020402031082ceb" providerId="LiveId" clId="{97715FF6-A854-4F55-9A42-0B1F613028C1}" dt="2021-11-03T03:41:54.908" v="26911" actId="478"/>
          <ac:picMkLst>
            <pc:docMk/>
            <pc:sldMk cId="1788697881" sldId="320"/>
            <ac:picMk id="12" creationId="{0CE9F51D-9C7E-489E-B39C-1F783A61ABB0}"/>
          </ac:picMkLst>
        </pc:picChg>
        <pc:picChg chg="add mod">
          <ac:chgData name="Abanob Tawfik" userId="e020402031082ceb" providerId="LiveId" clId="{97715FF6-A854-4F55-9A42-0B1F613028C1}" dt="2021-11-03T04:43:00.924" v="27456" actId="1076"/>
          <ac:picMkLst>
            <pc:docMk/>
            <pc:sldMk cId="1788697881" sldId="320"/>
            <ac:picMk id="14" creationId="{223A7323-DFC4-4314-997F-DFB628FE30F1}"/>
          </ac:picMkLst>
        </pc:picChg>
        <pc:picChg chg="add mod">
          <ac:chgData name="Abanob Tawfik" userId="e020402031082ceb" providerId="LiveId" clId="{97715FF6-A854-4F55-9A42-0B1F613028C1}" dt="2021-11-03T04:43:05.732" v="27458" actId="1076"/>
          <ac:picMkLst>
            <pc:docMk/>
            <pc:sldMk cId="1788697881" sldId="320"/>
            <ac:picMk id="16" creationId="{7F96E6DE-86D0-44E5-9762-DF8D32705C6F}"/>
          </ac:picMkLst>
        </pc:picChg>
        <pc:cxnChg chg="add del">
          <ac:chgData name="Abanob Tawfik" userId="e020402031082ceb" providerId="LiveId" clId="{97715FF6-A854-4F55-9A42-0B1F613028C1}" dt="2021-10-27T01:42:43.578" v="22526" actId="26606"/>
          <ac:cxnSpMkLst>
            <pc:docMk/>
            <pc:sldMk cId="1788697881" sldId="320"/>
            <ac:cxnSpMk id="26" creationId="{1F510FDE-DE95-4B70-9D1C-7214BFCC3457}"/>
          </ac:cxnSpMkLst>
        </pc:cxnChg>
        <pc:cxnChg chg="add del">
          <ac:chgData name="Abanob Tawfik" userId="e020402031082ceb" providerId="LiveId" clId="{97715FF6-A854-4F55-9A42-0B1F613028C1}" dt="2021-10-27T01:42:58.253" v="22531" actId="26606"/>
          <ac:cxnSpMkLst>
            <pc:docMk/>
            <pc:sldMk cId="1788697881" sldId="320"/>
            <ac:cxnSpMk id="27" creationId="{DFBD34B5-7777-4A8A-8ED2-97A4A3C273A2}"/>
          </ac:cxnSpMkLst>
        </pc:cxnChg>
        <pc:cxnChg chg="add del">
          <ac:chgData name="Abanob Tawfik" userId="e020402031082ceb" providerId="LiveId" clId="{97715FF6-A854-4F55-9A42-0B1F613028C1}" dt="2021-10-27T01:42:54.077" v="22529" actId="26606"/>
          <ac:cxnSpMkLst>
            <pc:docMk/>
            <pc:sldMk cId="1788697881" sldId="320"/>
            <ac:cxnSpMk id="28" creationId="{534633C6-DD5A-4893-BD2E-CC579C500164}"/>
          </ac:cxnSpMkLst>
        </pc:cxnChg>
        <pc:cxnChg chg="add del">
          <ac:chgData name="Abanob Tawfik" userId="e020402031082ceb" providerId="LiveId" clId="{97715FF6-A854-4F55-9A42-0B1F613028C1}" dt="2021-11-03T03:42:59.324" v="26925" actId="26606"/>
          <ac:cxnSpMkLst>
            <pc:docMk/>
            <pc:sldMk cId="1788697881" sldId="320"/>
            <ac:cxnSpMk id="32" creationId="{1F510FDE-DE95-4B70-9D1C-7214BFCC3457}"/>
          </ac:cxnSpMkLst>
        </pc:cxnChg>
        <pc:cxnChg chg="add del">
          <ac:chgData name="Abanob Tawfik" userId="e020402031082ceb" providerId="LiveId" clId="{97715FF6-A854-4F55-9A42-0B1F613028C1}" dt="2021-11-03T03:43:02.463" v="26927" actId="26606"/>
          <ac:cxnSpMkLst>
            <pc:docMk/>
            <pc:sldMk cId="1788697881" sldId="320"/>
            <ac:cxnSpMk id="39" creationId="{DFBD34B5-7777-4A8A-8ED2-97A4A3C273A2}"/>
          </ac:cxnSpMkLst>
        </pc:cxnChg>
        <pc:cxnChg chg="add del">
          <ac:chgData name="Abanob Tawfik" userId="e020402031082ceb" providerId="LiveId" clId="{97715FF6-A854-4F55-9A42-0B1F613028C1}" dt="2021-11-03T03:43:03.694" v="26929" actId="26606"/>
          <ac:cxnSpMkLst>
            <pc:docMk/>
            <pc:sldMk cId="1788697881" sldId="320"/>
            <ac:cxnSpMk id="46" creationId="{E78C0DC0-3AE7-4C10-96E0-02E4FB0FFD25}"/>
          </ac:cxnSpMkLst>
        </pc:cxnChg>
      </pc:sldChg>
      <pc:sldChg chg="addSp delSp modSp add mod delAnim modAnim modNotesTx">
        <pc:chgData name="Abanob Tawfik" userId="e020402031082ceb" providerId="LiveId" clId="{97715FF6-A854-4F55-9A42-0B1F613028C1}" dt="2021-11-03T04:44:22.908" v="27469"/>
        <pc:sldMkLst>
          <pc:docMk/>
          <pc:sldMk cId="1065593160" sldId="321"/>
        </pc:sldMkLst>
        <pc:spChg chg="mod">
          <ac:chgData name="Abanob Tawfik" userId="e020402031082ceb" providerId="LiveId" clId="{97715FF6-A854-4F55-9A42-0B1F613028C1}" dt="2021-11-03T04:42:26.681" v="27450" actId="20577"/>
          <ac:spMkLst>
            <pc:docMk/>
            <pc:sldMk cId="1065593160" sldId="321"/>
            <ac:spMk id="2" creationId="{873D6F9A-9821-4845-AE63-F492770F54B8}"/>
          </ac:spMkLst>
        </pc:spChg>
        <pc:spChg chg="mod">
          <ac:chgData name="Abanob Tawfik" userId="e020402031082ceb" providerId="LiveId" clId="{97715FF6-A854-4F55-9A42-0B1F613028C1}" dt="2021-11-03T04:15:11.510" v="26996" actId="26606"/>
          <ac:spMkLst>
            <pc:docMk/>
            <pc:sldMk cId="1065593160" sldId="321"/>
            <ac:spMk id="7" creationId="{8DB1514D-476C-4082-A19B-B21DB6596D75}"/>
          </ac:spMkLst>
        </pc:spChg>
        <pc:spChg chg="del">
          <ac:chgData name="Abanob Tawfik" userId="e020402031082ceb" providerId="LiveId" clId="{97715FF6-A854-4F55-9A42-0B1F613028C1}" dt="2021-11-03T04:15:11.510" v="26996" actId="26606"/>
          <ac:spMkLst>
            <pc:docMk/>
            <pc:sldMk cId="1065593160" sldId="321"/>
            <ac:spMk id="9" creationId="{333F0879-3DA0-4CB8-B35E-A0AD42558191}"/>
          </ac:spMkLst>
        </pc:spChg>
        <pc:spChg chg="del">
          <ac:chgData name="Abanob Tawfik" userId="e020402031082ceb" providerId="LiveId" clId="{97715FF6-A854-4F55-9A42-0B1F613028C1}" dt="2021-11-03T04:15:11.510" v="26996" actId="26606"/>
          <ac:spMkLst>
            <pc:docMk/>
            <pc:sldMk cId="1065593160" sldId="321"/>
            <ac:spMk id="10" creationId="{324D2183-F388-476E-92A9-D6639D698580}"/>
          </ac:spMkLst>
        </pc:spChg>
        <pc:spChg chg="del">
          <ac:chgData name="Abanob Tawfik" userId="e020402031082ceb" providerId="LiveId" clId="{97715FF6-A854-4F55-9A42-0B1F613028C1}" dt="2021-11-03T04:15:11.510" v="26996" actId="26606"/>
          <ac:spMkLst>
            <pc:docMk/>
            <pc:sldMk cId="1065593160" sldId="321"/>
            <ac:spMk id="11" creationId="{243462E7-1698-4B21-BE89-AEFAC7C2FEFA}"/>
          </ac:spMkLst>
        </pc:spChg>
        <pc:spChg chg="del">
          <ac:chgData name="Abanob Tawfik" userId="e020402031082ceb" providerId="LiveId" clId="{97715FF6-A854-4F55-9A42-0B1F613028C1}" dt="2021-11-03T04:15:11.510" v="26996" actId="26606"/>
          <ac:spMkLst>
            <pc:docMk/>
            <pc:sldMk cId="1065593160" sldId="321"/>
            <ac:spMk id="13" creationId="{6C22FCAC-D7EC-4A52-B153-FF761E2235B3}"/>
          </ac:spMkLst>
        </pc:spChg>
        <pc:spChg chg="add">
          <ac:chgData name="Abanob Tawfik" userId="e020402031082ceb" providerId="LiveId" clId="{97715FF6-A854-4F55-9A42-0B1F613028C1}" dt="2021-11-03T04:15:11.510" v="26996" actId="26606"/>
          <ac:spMkLst>
            <pc:docMk/>
            <pc:sldMk cId="1065593160" sldId="321"/>
            <ac:spMk id="18" creationId="{333F0879-3DA0-4CB8-B35E-A0AD42558191}"/>
          </ac:spMkLst>
        </pc:spChg>
        <pc:spChg chg="add">
          <ac:chgData name="Abanob Tawfik" userId="e020402031082ceb" providerId="LiveId" clId="{97715FF6-A854-4F55-9A42-0B1F613028C1}" dt="2021-11-03T04:15:11.510" v="26996" actId="26606"/>
          <ac:spMkLst>
            <pc:docMk/>
            <pc:sldMk cId="1065593160" sldId="321"/>
            <ac:spMk id="20" creationId="{324D2183-F388-476E-92A9-D6639D698580}"/>
          </ac:spMkLst>
        </pc:spChg>
        <pc:spChg chg="add">
          <ac:chgData name="Abanob Tawfik" userId="e020402031082ceb" providerId="LiveId" clId="{97715FF6-A854-4F55-9A42-0B1F613028C1}" dt="2021-11-03T04:15:11.510" v="26996" actId="26606"/>
          <ac:spMkLst>
            <pc:docMk/>
            <pc:sldMk cId="1065593160" sldId="321"/>
            <ac:spMk id="22" creationId="{243462E7-1698-4B21-BE89-AEFAC7C2FEFA}"/>
          </ac:spMkLst>
        </pc:spChg>
        <pc:spChg chg="add">
          <ac:chgData name="Abanob Tawfik" userId="e020402031082ceb" providerId="LiveId" clId="{97715FF6-A854-4F55-9A42-0B1F613028C1}" dt="2021-11-03T04:15:11.510" v="26996" actId="26606"/>
          <ac:spMkLst>
            <pc:docMk/>
            <pc:sldMk cId="1065593160" sldId="321"/>
            <ac:spMk id="24" creationId="{6C22FCAC-D7EC-4A52-B153-FF761E2235B3}"/>
          </ac:spMkLst>
        </pc:spChg>
        <pc:graphicFrameChg chg="add del mod modGraphic">
          <ac:chgData name="Abanob Tawfik" userId="e020402031082ceb" providerId="LiveId" clId="{97715FF6-A854-4F55-9A42-0B1F613028C1}" dt="2021-11-03T03:44:39.656" v="26947" actId="478"/>
          <ac:graphicFrameMkLst>
            <pc:docMk/>
            <pc:sldMk cId="1065593160" sldId="321"/>
            <ac:graphicFrameMk id="3" creationId="{C8903772-66C1-4AD4-98E3-0B10F6B3764F}"/>
          </ac:graphicFrameMkLst>
        </pc:graphicFrameChg>
        <pc:graphicFrameChg chg="add del mod">
          <ac:chgData name="Abanob Tawfik" userId="e020402031082ceb" providerId="LiveId" clId="{97715FF6-A854-4F55-9A42-0B1F613028C1}" dt="2021-11-03T03:45:10.263" v="26949"/>
          <ac:graphicFrameMkLst>
            <pc:docMk/>
            <pc:sldMk cId="1065593160" sldId="321"/>
            <ac:graphicFrameMk id="5" creationId="{C517BC7C-D8AB-4348-9ABA-4CAB49E13D0D}"/>
          </ac:graphicFrameMkLst>
        </pc:graphicFrameChg>
        <pc:picChg chg="add del mod">
          <ac:chgData name="Abanob Tawfik" userId="e020402031082ceb" providerId="LiveId" clId="{97715FF6-A854-4F55-9A42-0B1F613028C1}" dt="2021-11-03T03:44:28.922" v="26946" actId="478"/>
          <ac:picMkLst>
            <pc:docMk/>
            <pc:sldMk cId="1065593160" sldId="321"/>
            <ac:picMk id="4" creationId="{0DF70166-BEAE-4BC9-9F95-56898100171E}"/>
          </ac:picMkLst>
        </pc:picChg>
        <pc:picChg chg="add mod">
          <ac:chgData name="Abanob Tawfik" userId="e020402031082ceb" providerId="LiveId" clId="{97715FF6-A854-4F55-9A42-0B1F613028C1}" dt="2021-11-03T04:15:11.510" v="26996" actId="26606"/>
          <ac:picMkLst>
            <pc:docMk/>
            <pc:sldMk cId="1065593160" sldId="321"/>
            <ac:picMk id="8" creationId="{1E1385AC-E018-4DA3-BE1E-1F84BE59571D}"/>
          </ac:picMkLst>
        </pc:picChg>
      </pc:sldChg>
      <pc:sldChg chg="addSp modSp add mod setBg modAnim modNotesTx">
        <pc:chgData name="Abanob Tawfik" userId="e020402031082ceb" providerId="LiveId" clId="{97715FF6-A854-4F55-9A42-0B1F613028C1}" dt="2021-11-02T16:15:57.380" v="26876" actId="20577"/>
        <pc:sldMkLst>
          <pc:docMk/>
          <pc:sldMk cId="1710963237" sldId="322"/>
        </pc:sldMkLst>
        <pc:spChg chg="mod">
          <ac:chgData name="Abanob Tawfik" userId="e020402031082ceb" providerId="LiveId" clId="{97715FF6-A854-4F55-9A42-0B1F613028C1}" dt="2021-10-26T16:43:33.371" v="22509" actId="26606"/>
          <ac:spMkLst>
            <pc:docMk/>
            <pc:sldMk cId="1710963237" sldId="322"/>
            <ac:spMk id="2" creationId="{34530429-4CE5-42AC-A4C0-4F52EDAC1FB8}"/>
          </ac:spMkLst>
        </pc:spChg>
        <pc:spChg chg="mod">
          <ac:chgData name="Abanob Tawfik" userId="e020402031082ceb" providerId="LiveId" clId="{97715FF6-A854-4F55-9A42-0B1F613028C1}" dt="2021-11-02T09:20:27.805" v="26113" actId="20577"/>
          <ac:spMkLst>
            <pc:docMk/>
            <pc:sldMk cId="1710963237" sldId="322"/>
            <ac:spMk id="3" creationId="{EC44EBAD-1086-4745-8DAE-D733806AEFF1}"/>
          </ac:spMkLst>
        </pc:spChg>
        <pc:spChg chg="add">
          <ac:chgData name="Abanob Tawfik" userId="e020402031082ceb" providerId="LiveId" clId="{97715FF6-A854-4F55-9A42-0B1F613028C1}" dt="2021-10-26T16:43:33.371" v="22509" actId="26606"/>
          <ac:spMkLst>
            <pc:docMk/>
            <pc:sldMk cId="1710963237" sldId="322"/>
            <ac:spMk id="8" creationId="{D12B819D-CC31-407E-85A4-38D86944A0BD}"/>
          </ac:spMkLst>
        </pc:spChg>
        <pc:spChg chg="add">
          <ac:chgData name="Abanob Tawfik" userId="e020402031082ceb" providerId="LiveId" clId="{97715FF6-A854-4F55-9A42-0B1F613028C1}" dt="2021-10-26T16:43:33.371" v="22509" actId="26606"/>
          <ac:spMkLst>
            <pc:docMk/>
            <pc:sldMk cId="1710963237" sldId="322"/>
            <ac:spMk id="10" creationId="{1433B347-AE1B-487E-9813-FC88C0DD71A7}"/>
          </ac:spMkLst>
        </pc:spChg>
        <pc:spChg chg="add">
          <ac:chgData name="Abanob Tawfik" userId="e020402031082ceb" providerId="LiveId" clId="{97715FF6-A854-4F55-9A42-0B1F613028C1}" dt="2021-10-26T16:43:33.371" v="22509" actId="26606"/>
          <ac:spMkLst>
            <pc:docMk/>
            <pc:sldMk cId="1710963237" sldId="322"/>
            <ac:spMk id="12" creationId="{7FE02B2F-D95A-47B1-8DA1-163D342608C7}"/>
          </ac:spMkLst>
        </pc:spChg>
        <pc:cxnChg chg="add">
          <ac:chgData name="Abanob Tawfik" userId="e020402031082ceb" providerId="LiveId" clId="{97715FF6-A854-4F55-9A42-0B1F613028C1}" dt="2021-10-26T16:43:33.371" v="22509" actId="26606"/>
          <ac:cxnSpMkLst>
            <pc:docMk/>
            <pc:sldMk cId="1710963237" sldId="322"/>
            <ac:cxnSpMk id="14" creationId="{ED867580-55A6-4E67-A38E-4D1E3D4FBAF3}"/>
          </ac:cxnSpMkLst>
        </pc:cxnChg>
      </pc:sldChg>
      <pc:sldChg chg="addSp delSp modSp add mod setBg modAnim modNotesTx">
        <pc:chgData name="Abanob Tawfik" userId="e020402031082ceb" providerId="LiveId" clId="{97715FF6-A854-4F55-9A42-0B1F613028C1}" dt="2021-11-21T18:04:19.695" v="30759" actId="1076"/>
        <pc:sldMkLst>
          <pc:docMk/>
          <pc:sldMk cId="1123070776" sldId="323"/>
        </pc:sldMkLst>
        <pc:spChg chg="mod">
          <ac:chgData name="Abanob Tawfik" userId="e020402031082ceb" providerId="LiveId" clId="{97715FF6-A854-4F55-9A42-0B1F613028C1}" dt="2021-10-27T04:48:17.849" v="23894" actId="33524"/>
          <ac:spMkLst>
            <pc:docMk/>
            <pc:sldMk cId="1123070776" sldId="323"/>
            <ac:spMk id="2" creationId="{34530429-4CE5-42AC-A4C0-4F52EDAC1FB8}"/>
          </ac:spMkLst>
        </pc:spChg>
        <pc:spChg chg="mod">
          <ac:chgData name="Abanob Tawfik" userId="e020402031082ceb" providerId="LiveId" clId="{97715FF6-A854-4F55-9A42-0B1F613028C1}" dt="2021-11-02T08:26:08.920" v="24739" actId="27636"/>
          <ac:spMkLst>
            <pc:docMk/>
            <pc:sldMk cId="1123070776" sldId="323"/>
            <ac:spMk id="3" creationId="{EC44EBAD-1086-4745-8DAE-D733806AEFF1}"/>
          </ac:spMkLst>
        </pc:spChg>
        <pc:spChg chg="add">
          <ac:chgData name="Abanob Tawfik" userId="e020402031082ceb" providerId="LiveId" clId="{97715FF6-A854-4F55-9A42-0B1F613028C1}" dt="2021-10-26T16:43:49.518" v="22511" actId="26606"/>
          <ac:spMkLst>
            <pc:docMk/>
            <pc:sldMk cId="1123070776" sldId="323"/>
            <ac:spMk id="8" creationId="{D12B819D-CC31-407E-85A4-38D86944A0BD}"/>
          </ac:spMkLst>
        </pc:spChg>
        <pc:spChg chg="add">
          <ac:chgData name="Abanob Tawfik" userId="e020402031082ceb" providerId="LiveId" clId="{97715FF6-A854-4F55-9A42-0B1F613028C1}" dt="2021-10-26T16:43:49.518" v="22511" actId="26606"/>
          <ac:spMkLst>
            <pc:docMk/>
            <pc:sldMk cId="1123070776" sldId="323"/>
            <ac:spMk id="10" creationId="{1433B347-AE1B-487E-9813-FC88C0DD71A7}"/>
          </ac:spMkLst>
        </pc:spChg>
        <pc:spChg chg="add">
          <ac:chgData name="Abanob Tawfik" userId="e020402031082ceb" providerId="LiveId" clId="{97715FF6-A854-4F55-9A42-0B1F613028C1}" dt="2021-10-26T16:43:49.518" v="22511" actId="26606"/>
          <ac:spMkLst>
            <pc:docMk/>
            <pc:sldMk cId="1123070776" sldId="323"/>
            <ac:spMk id="12" creationId="{7FE02B2F-D95A-47B1-8DA1-163D342608C7}"/>
          </ac:spMkLst>
        </pc:spChg>
        <pc:picChg chg="add mod">
          <ac:chgData name="Abanob Tawfik" userId="e020402031082ceb" providerId="LiveId" clId="{97715FF6-A854-4F55-9A42-0B1F613028C1}" dt="2021-10-27T05:10:48.169" v="24397" actId="1076"/>
          <ac:picMkLst>
            <pc:docMk/>
            <pc:sldMk cId="1123070776" sldId="323"/>
            <ac:picMk id="5" creationId="{B39FA704-F1C1-4832-9E51-1BF1FB820774}"/>
          </ac:picMkLst>
        </pc:picChg>
        <pc:picChg chg="add mod">
          <ac:chgData name="Abanob Tawfik" userId="e020402031082ceb" providerId="LiveId" clId="{97715FF6-A854-4F55-9A42-0B1F613028C1}" dt="2021-11-21T18:04:17.149" v="30758" actId="1076"/>
          <ac:picMkLst>
            <pc:docMk/>
            <pc:sldMk cId="1123070776" sldId="323"/>
            <ac:picMk id="1026" creationId="{71864075-CAB3-4299-AF34-9762651B1A14}"/>
          </ac:picMkLst>
        </pc:picChg>
        <pc:picChg chg="add del mod">
          <ac:chgData name="Abanob Tawfik" userId="e020402031082ceb" providerId="LiveId" clId="{97715FF6-A854-4F55-9A42-0B1F613028C1}" dt="2021-11-21T18:04:19.695" v="30759" actId="1076"/>
          <ac:picMkLst>
            <pc:docMk/>
            <pc:sldMk cId="1123070776" sldId="323"/>
            <ac:picMk id="1028" creationId="{26AA85CD-0BB8-44F6-A270-4DD9C9F93620}"/>
          </ac:picMkLst>
        </pc:picChg>
        <pc:cxnChg chg="add">
          <ac:chgData name="Abanob Tawfik" userId="e020402031082ceb" providerId="LiveId" clId="{97715FF6-A854-4F55-9A42-0B1F613028C1}" dt="2021-10-26T16:43:49.518" v="22511" actId="26606"/>
          <ac:cxnSpMkLst>
            <pc:docMk/>
            <pc:sldMk cId="1123070776" sldId="323"/>
            <ac:cxnSpMk id="14" creationId="{ED867580-55A6-4E67-A38E-4D1E3D4FBAF3}"/>
          </ac:cxnSpMkLst>
        </pc:cxnChg>
      </pc:sldChg>
      <pc:sldChg chg="modSp add mod modAnim">
        <pc:chgData name="Abanob Tawfik" userId="e020402031082ceb" providerId="LiveId" clId="{97715FF6-A854-4F55-9A42-0B1F613028C1}" dt="2021-10-26T16:07:55.104" v="22212" actId="20577"/>
        <pc:sldMkLst>
          <pc:docMk/>
          <pc:sldMk cId="1314457721" sldId="324"/>
        </pc:sldMkLst>
        <pc:spChg chg="mod">
          <ac:chgData name="Abanob Tawfik" userId="e020402031082ceb" providerId="LiveId" clId="{97715FF6-A854-4F55-9A42-0B1F613028C1}" dt="2021-10-26T16:05:44.045" v="22027" actId="20577"/>
          <ac:spMkLst>
            <pc:docMk/>
            <pc:sldMk cId="1314457721" sldId="324"/>
            <ac:spMk id="2" creationId="{34530429-4CE5-42AC-A4C0-4F52EDAC1FB8}"/>
          </ac:spMkLst>
        </pc:spChg>
        <pc:spChg chg="mod">
          <ac:chgData name="Abanob Tawfik" userId="e020402031082ceb" providerId="LiveId" clId="{97715FF6-A854-4F55-9A42-0B1F613028C1}" dt="2021-10-26T16:07:55.104" v="22212" actId="20577"/>
          <ac:spMkLst>
            <pc:docMk/>
            <pc:sldMk cId="1314457721" sldId="324"/>
            <ac:spMk id="3" creationId="{EC44EBAD-1086-4745-8DAE-D733806AEFF1}"/>
          </ac:spMkLst>
        </pc:spChg>
      </pc:sldChg>
      <pc:sldChg chg="addSp delSp modSp add mod modAnim">
        <pc:chgData name="Abanob Tawfik" userId="e020402031082ceb" providerId="LiveId" clId="{97715FF6-A854-4F55-9A42-0B1F613028C1}" dt="2021-11-21T18:38:02.552" v="30777" actId="1076"/>
        <pc:sldMkLst>
          <pc:docMk/>
          <pc:sldMk cId="2176768821" sldId="325"/>
        </pc:sldMkLst>
        <pc:spChg chg="mod">
          <ac:chgData name="Abanob Tawfik" userId="e020402031082ceb" providerId="LiveId" clId="{97715FF6-A854-4F55-9A42-0B1F613028C1}" dt="2021-10-27T05:12:32.231" v="24608" actId="20577"/>
          <ac:spMkLst>
            <pc:docMk/>
            <pc:sldMk cId="2176768821" sldId="325"/>
            <ac:spMk id="3" creationId="{EC44EBAD-1086-4745-8DAE-D733806AEFF1}"/>
          </ac:spMkLst>
        </pc:spChg>
        <pc:picChg chg="del">
          <ac:chgData name="Abanob Tawfik" userId="e020402031082ceb" providerId="LiveId" clId="{97715FF6-A854-4F55-9A42-0B1F613028C1}" dt="2021-10-27T05:11:28.741" v="24405" actId="478"/>
          <ac:picMkLst>
            <pc:docMk/>
            <pc:sldMk cId="2176768821" sldId="325"/>
            <ac:picMk id="5" creationId="{B39FA704-F1C1-4832-9E51-1BF1FB820774}"/>
          </ac:picMkLst>
        </pc:picChg>
        <pc:picChg chg="add mod">
          <ac:chgData name="Abanob Tawfik" userId="e020402031082ceb" providerId="LiveId" clId="{97715FF6-A854-4F55-9A42-0B1F613028C1}" dt="2021-11-21T18:38:02.552" v="30777" actId="1076"/>
          <ac:picMkLst>
            <pc:docMk/>
            <pc:sldMk cId="2176768821" sldId="325"/>
            <ac:picMk id="6" creationId="{A2591655-02BD-4936-BCD3-5C87C255A7ED}"/>
          </ac:picMkLst>
        </pc:picChg>
        <pc:picChg chg="del">
          <ac:chgData name="Abanob Tawfik" userId="e020402031082ceb" providerId="LiveId" clId="{97715FF6-A854-4F55-9A42-0B1F613028C1}" dt="2021-10-27T05:11:28.108" v="24404" actId="478"/>
          <ac:picMkLst>
            <pc:docMk/>
            <pc:sldMk cId="2176768821" sldId="325"/>
            <ac:picMk id="1026" creationId="{71864075-CAB3-4299-AF34-9762651B1A14}"/>
          </ac:picMkLst>
        </pc:picChg>
        <pc:picChg chg="del">
          <ac:chgData name="Abanob Tawfik" userId="e020402031082ceb" providerId="LiveId" clId="{97715FF6-A854-4F55-9A42-0B1F613028C1}" dt="2021-10-27T05:11:29.188" v="24406" actId="478"/>
          <ac:picMkLst>
            <pc:docMk/>
            <pc:sldMk cId="2176768821" sldId="325"/>
            <ac:picMk id="1028" creationId="{26AA85CD-0BB8-44F6-A270-4DD9C9F93620}"/>
          </ac:picMkLst>
        </pc:picChg>
      </pc:sldChg>
      <pc:sldChg chg="addSp delSp modSp add mod modAnim">
        <pc:chgData name="Abanob Tawfik" userId="e020402031082ceb" providerId="LiveId" clId="{97715FF6-A854-4F55-9A42-0B1F613028C1}" dt="2021-11-21T16:54:12.103" v="30757" actId="1076"/>
        <pc:sldMkLst>
          <pc:docMk/>
          <pc:sldMk cId="907071106" sldId="326"/>
        </pc:sldMkLst>
        <pc:spChg chg="mod">
          <ac:chgData name="Abanob Tawfik" userId="e020402031082ceb" providerId="LiveId" clId="{97715FF6-A854-4F55-9A42-0B1F613028C1}" dt="2021-11-02T08:27:05.058" v="24753" actId="20577"/>
          <ac:spMkLst>
            <pc:docMk/>
            <pc:sldMk cId="907071106" sldId="326"/>
            <ac:spMk id="2" creationId="{34530429-4CE5-42AC-A4C0-4F52EDAC1FB8}"/>
          </ac:spMkLst>
        </pc:spChg>
        <pc:spChg chg="mod">
          <ac:chgData name="Abanob Tawfik" userId="e020402031082ceb" providerId="LiveId" clId="{97715FF6-A854-4F55-9A42-0B1F613028C1}" dt="2021-11-02T16:19:38.652" v="26905" actId="20577"/>
          <ac:spMkLst>
            <pc:docMk/>
            <pc:sldMk cId="907071106" sldId="326"/>
            <ac:spMk id="3" creationId="{EC44EBAD-1086-4745-8DAE-D733806AEFF1}"/>
          </ac:spMkLst>
        </pc:spChg>
        <pc:picChg chg="add mod">
          <ac:chgData name="Abanob Tawfik" userId="e020402031082ceb" providerId="LiveId" clId="{97715FF6-A854-4F55-9A42-0B1F613028C1}" dt="2021-11-21T16:50:18.581" v="30755" actId="1076"/>
          <ac:picMkLst>
            <pc:docMk/>
            <pc:sldMk cId="907071106" sldId="326"/>
            <ac:picMk id="5" creationId="{484219B1-8A3B-40F8-AE01-166EACB0BFB1}"/>
          </ac:picMkLst>
        </pc:picChg>
        <pc:picChg chg="add mod">
          <ac:chgData name="Abanob Tawfik" userId="e020402031082ceb" providerId="LiveId" clId="{97715FF6-A854-4F55-9A42-0B1F613028C1}" dt="2021-11-21T16:54:12.103" v="30757" actId="1076"/>
          <ac:picMkLst>
            <pc:docMk/>
            <pc:sldMk cId="907071106" sldId="326"/>
            <ac:picMk id="7" creationId="{42E16B53-5BAF-4C7A-B754-4DFDC77DFF87}"/>
          </ac:picMkLst>
        </pc:picChg>
        <pc:picChg chg="add del mod">
          <ac:chgData name="Abanob Tawfik" userId="e020402031082ceb" providerId="LiveId" clId="{97715FF6-A854-4F55-9A42-0B1F613028C1}" dt="2021-11-03T04:55:37.513" v="27482" actId="21"/>
          <ac:picMkLst>
            <pc:docMk/>
            <pc:sldMk cId="907071106" sldId="326"/>
            <ac:picMk id="11" creationId="{E7C269B0-D3AF-4E02-99A8-8DE117E334CB}"/>
          </ac:picMkLst>
        </pc:picChg>
        <pc:picChg chg="add del mod">
          <ac:chgData name="Abanob Tawfik" userId="e020402031082ceb" providerId="LiveId" clId="{97715FF6-A854-4F55-9A42-0B1F613028C1}" dt="2021-11-03T04:56:10.905" v="27485" actId="478"/>
          <ac:picMkLst>
            <pc:docMk/>
            <pc:sldMk cId="907071106" sldId="326"/>
            <ac:picMk id="15" creationId="{EB06B029-0789-4A84-A7DB-B8EAA7595D90}"/>
          </ac:picMkLst>
        </pc:picChg>
        <pc:picChg chg="add mod">
          <ac:chgData name="Abanob Tawfik" userId="e020402031082ceb" providerId="LiveId" clId="{97715FF6-A854-4F55-9A42-0B1F613028C1}" dt="2021-11-21T16:44:15.348" v="30752" actId="1076"/>
          <ac:picMkLst>
            <pc:docMk/>
            <pc:sldMk cId="907071106" sldId="326"/>
            <ac:picMk id="17" creationId="{3C8E66A0-4868-4EAE-9A98-0584C87B137C}"/>
          </ac:picMkLst>
        </pc:picChg>
        <pc:picChg chg="add mod">
          <ac:chgData name="Abanob Tawfik" userId="e020402031082ceb" providerId="LiveId" clId="{97715FF6-A854-4F55-9A42-0B1F613028C1}" dt="2021-11-21T16:44:20.016" v="30753" actId="1076"/>
          <ac:picMkLst>
            <pc:docMk/>
            <pc:sldMk cId="907071106" sldId="326"/>
            <ac:picMk id="19" creationId="{0EF5C654-7C59-4FFB-B8AE-B7985DCF7BAF}"/>
          </ac:picMkLst>
        </pc:picChg>
      </pc:sldChg>
      <pc:sldChg chg="modSp add mod modAnim modNotesTx">
        <pc:chgData name="Abanob Tawfik" userId="e020402031082ceb" providerId="LiveId" clId="{97715FF6-A854-4F55-9A42-0B1F613028C1}" dt="2021-11-17T00:39:34.118" v="29871" actId="20577"/>
        <pc:sldMkLst>
          <pc:docMk/>
          <pc:sldMk cId="718141103" sldId="327"/>
        </pc:sldMkLst>
        <pc:spChg chg="mod">
          <ac:chgData name="Abanob Tawfik" userId="e020402031082ceb" providerId="LiveId" clId="{97715FF6-A854-4F55-9A42-0B1F613028C1}" dt="2021-11-02T23:53:06.781" v="26906" actId="20577"/>
          <ac:spMkLst>
            <pc:docMk/>
            <pc:sldMk cId="718141103" sldId="327"/>
            <ac:spMk id="3" creationId="{EC44EBAD-1086-4745-8DAE-D733806AEFF1}"/>
          </ac:spMkLst>
        </pc:spChg>
      </pc:sldChg>
      <pc:sldChg chg="modSp add del mod">
        <pc:chgData name="Abanob Tawfik" userId="e020402031082ceb" providerId="LiveId" clId="{97715FF6-A854-4F55-9A42-0B1F613028C1}" dt="2021-11-03T04:42:34.024" v="27451" actId="2696"/>
        <pc:sldMkLst>
          <pc:docMk/>
          <pc:sldMk cId="2519219401" sldId="328"/>
        </pc:sldMkLst>
        <pc:spChg chg="mod">
          <ac:chgData name="Abanob Tawfik" userId="e020402031082ceb" providerId="LiveId" clId="{97715FF6-A854-4F55-9A42-0B1F613028C1}" dt="2021-11-03T04:31:46.783" v="27245" actId="20577"/>
          <ac:spMkLst>
            <pc:docMk/>
            <pc:sldMk cId="2519219401" sldId="328"/>
            <ac:spMk id="7" creationId="{8DB1514D-476C-4082-A19B-B21DB6596D75}"/>
          </ac:spMkLst>
        </pc:spChg>
      </pc:sldChg>
      <pc:sldChg chg="addSp delSp modSp add mod ord setBg modAnim">
        <pc:chgData name="Abanob Tawfik" userId="e020402031082ceb" providerId="LiveId" clId="{97715FF6-A854-4F55-9A42-0B1F613028C1}" dt="2021-11-03T04:44:12.793" v="27468"/>
        <pc:sldMkLst>
          <pc:docMk/>
          <pc:sldMk cId="442355901" sldId="329"/>
        </pc:sldMkLst>
        <pc:spChg chg="mod">
          <ac:chgData name="Abanob Tawfik" userId="e020402031082ceb" providerId="LiveId" clId="{97715FF6-A854-4F55-9A42-0B1F613028C1}" dt="2021-11-03T04:42:07.233" v="27408" actId="20577"/>
          <ac:spMkLst>
            <pc:docMk/>
            <pc:sldMk cId="442355901" sldId="329"/>
            <ac:spMk id="2" creationId="{873D6F9A-9821-4845-AE63-F492770F54B8}"/>
          </ac:spMkLst>
        </pc:spChg>
        <pc:spChg chg="mod">
          <ac:chgData name="Abanob Tawfik" userId="e020402031082ceb" providerId="LiveId" clId="{97715FF6-A854-4F55-9A42-0B1F613028C1}" dt="2021-11-03T04:29:36.263" v="27182" actId="26606"/>
          <ac:spMkLst>
            <pc:docMk/>
            <pc:sldMk cId="442355901" sldId="329"/>
            <ac:spMk id="7" creationId="{8DB1514D-476C-4082-A19B-B21DB6596D75}"/>
          </ac:spMkLst>
        </pc:spChg>
        <pc:spChg chg="add del">
          <ac:chgData name="Abanob Tawfik" userId="e020402031082ceb" providerId="LiveId" clId="{97715FF6-A854-4F55-9A42-0B1F613028C1}" dt="2021-11-03T04:29:36.263" v="27182" actId="26606"/>
          <ac:spMkLst>
            <pc:docMk/>
            <pc:sldMk cId="442355901" sldId="329"/>
            <ac:spMk id="9" creationId="{333F0879-3DA0-4CB8-B35E-A0AD42558191}"/>
          </ac:spMkLst>
        </pc:spChg>
        <pc:spChg chg="add del">
          <ac:chgData name="Abanob Tawfik" userId="e020402031082ceb" providerId="LiveId" clId="{97715FF6-A854-4F55-9A42-0B1F613028C1}" dt="2021-11-03T04:29:36.263" v="27182" actId="26606"/>
          <ac:spMkLst>
            <pc:docMk/>
            <pc:sldMk cId="442355901" sldId="329"/>
            <ac:spMk id="10" creationId="{324D2183-F388-476E-92A9-D6639D698580}"/>
          </ac:spMkLst>
        </pc:spChg>
        <pc:spChg chg="add del">
          <ac:chgData name="Abanob Tawfik" userId="e020402031082ceb" providerId="LiveId" clId="{97715FF6-A854-4F55-9A42-0B1F613028C1}" dt="2021-11-03T04:29:36.263" v="27182" actId="26606"/>
          <ac:spMkLst>
            <pc:docMk/>
            <pc:sldMk cId="442355901" sldId="329"/>
            <ac:spMk id="11" creationId="{243462E7-1698-4B21-BE89-AEFAC7C2FEFA}"/>
          </ac:spMkLst>
        </pc:spChg>
        <pc:spChg chg="add del">
          <ac:chgData name="Abanob Tawfik" userId="e020402031082ceb" providerId="LiveId" clId="{97715FF6-A854-4F55-9A42-0B1F613028C1}" dt="2021-11-03T04:29:36.263" v="27182" actId="26606"/>
          <ac:spMkLst>
            <pc:docMk/>
            <pc:sldMk cId="442355901" sldId="329"/>
            <ac:spMk id="13" creationId="{6C22FCAC-D7EC-4A52-B153-FF761E2235B3}"/>
          </ac:spMkLst>
        </pc:spChg>
        <pc:spChg chg="add del">
          <ac:chgData name="Abanob Tawfik" userId="e020402031082ceb" providerId="LiveId" clId="{97715FF6-A854-4F55-9A42-0B1F613028C1}" dt="2021-11-03T04:29:36.224" v="27180" actId="26606"/>
          <ac:spMkLst>
            <pc:docMk/>
            <pc:sldMk cId="442355901" sldId="329"/>
            <ac:spMk id="18" creationId="{333F0879-3DA0-4CB8-B35E-A0AD42558191}"/>
          </ac:spMkLst>
        </pc:spChg>
        <pc:spChg chg="add del">
          <ac:chgData name="Abanob Tawfik" userId="e020402031082ceb" providerId="LiveId" clId="{97715FF6-A854-4F55-9A42-0B1F613028C1}" dt="2021-11-03T04:29:36.224" v="27180" actId="26606"/>
          <ac:spMkLst>
            <pc:docMk/>
            <pc:sldMk cId="442355901" sldId="329"/>
            <ac:spMk id="20" creationId="{324D2183-F388-476E-92A9-D6639D698580}"/>
          </ac:spMkLst>
        </pc:spChg>
        <pc:spChg chg="add del">
          <ac:chgData name="Abanob Tawfik" userId="e020402031082ceb" providerId="LiveId" clId="{97715FF6-A854-4F55-9A42-0B1F613028C1}" dt="2021-11-03T04:29:36.224" v="27180" actId="26606"/>
          <ac:spMkLst>
            <pc:docMk/>
            <pc:sldMk cId="442355901" sldId="329"/>
            <ac:spMk id="22" creationId="{243462E7-1698-4B21-BE89-AEFAC7C2FEFA}"/>
          </ac:spMkLst>
        </pc:spChg>
        <pc:spChg chg="add del">
          <ac:chgData name="Abanob Tawfik" userId="e020402031082ceb" providerId="LiveId" clId="{97715FF6-A854-4F55-9A42-0B1F613028C1}" dt="2021-11-03T04:29:36.224" v="27180" actId="26606"/>
          <ac:spMkLst>
            <pc:docMk/>
            <pc:sldMk cId="442355901" sldId="329"/>
            <ac:spMk id="24" creationId="{6C22FCAC-D7EC-4A52-B153-FF761E2235B3}"/>
          </ac:spMkLst>
        </pc:spChg>
        <pc:spChg chg="add">
          <ac:chgData name="Abanob Tawfik" userId="e020402031082ceb" providerId="LiveId" clId="{97715FF6-A854-4F55-9A42-0B1F613028C1}" dt="2021-11-03T04:29:36.263" v="27182" actId="26606"/>
          <ac:spMkLst>
            <pc:docMk/>
            <pc:sldMk cId="442355901" sldId="329"/>
            <ac:spMk id="26" creationId="{23E937B9-07EE-456A-A31C-41A8866E28A2}"/>
          </ac:spMkLst>
        </pc:spChg>
        <pc:spChg chg="add">
          <ac:chgData name="Abanob Tawfik" userId="e020402031082ceb" providerId="LiveId" clId="{97715FF6-A854-4F55-9A42-0B1F613028C1}" dt="2021-11-03T04:29:36.263" v="27182" actId="26606"/>
          <ac:spMkLst>
            <pc:docMk/>
            <pc:sldMk cId="442355901" sldId="329"/>
            <ac:spMk id="27" creationId="{ED56E41F-B8E0-4D18-B554-FD40260DE0E3}"/>
          </ac:spMkLst>
        </pc:spChg>
        <pc:grpChg chg="add">
          <ac:chgData name="Abanob Tawfik" userId="e020402031082ceb" providerId="LiveId" clId="{97715FF6-A854-4F55-9A42-0B1F613028C1}" dt="2021-11-03T04:29:36.263" v="27182" actId="26606"/>
          <ac:grpSpMkLst>
            <pc:docMk/>
            <pc:sldMk cId="442355901" sldId="329"/>
            <ac:grpSpMk id="29" creationId="{2DB31E17-E562-4F82-98D0-858C84120F34}"/>
          </ac:grpSpMkLst>
        </pc:grpChg>
        <pc:graphicFrameChg chg="add del mod modGraphic">
          <ac:chgData name="Abanob Tawfik" userId="e020402031082ceb" providerId="LiveId" clId="{97715FF6-A854-4F55-9A42-0B1F613028C1}" dt="2021-11-03T04:23:59.157" v="27011" actId="478"/>
          <ac:graphicFrameMkLst>
            <pc:docMk/>
            <pc:sldMk cId="442355901" sldId="329"/>
            <ac:graphicFrameMk id="3" creationId="{EA9380F2-2DA8-4685-801F-CC6F3C77DBA8}"/>
          </ac:graphicFrameMkLst>
        </pc:graphicFrameChg>
        <pc:graphicFrameChg chg="add del mod modGraphic">
          <ac:chgData name="Abanob Tawfik" userId="e020402031082ceb" providerId="LiveId" clId="{97715FF6-A854-4F55-9A42-0B1F613028C1}" dt="2021-11-03T04:24:00.185" v="27012" actId="478"/>
          <ac:graphicFrameMkLst>
            <pc:docMk/>
            <pc:sldMk cId="442355901" sldId="329"/>
            <ac:graphicFrameMk id="4" creationId="{206AF040-4793-4576-A285-D50B2EAA3150}"/>
          </ac:graphicFrameMkLst>
        </pc:graphicFrameChg>
        <pc:graphicFrameChg chg="add">
          <ac:chgData name="Abanob Tawfik" userId="e020402031082ceb" providerId="LiveId" clId="{97715FF6-A854-4F55-9A42-0B1F613028C1}" dt="2021-11-03T04:29:36.263" v="27182" actId="26606"/>
          <ac:graphicFrameMkLst>
            <pc:docMk/>
            <pc:sldMk cId="442355901" sldId="329"/>
            <ac:graphicFrameMk id="5" creationId="{B1534060-2F8E-4C56-936A-8967E52B2F83}"/>
          </ac:graphicFrameMkLst>
        </pc:graphicFrameChg>
        <pc:graphicFrameChg chg="add del mod replId modGraphic">
          <ac:chgData name="Abanob Tawfik" userId="e020402031082ceb" providerId="LiveId" clId="{97715FF6-A854-4F55-9A42-0B1F613028C1}" dt="2021-11-03T04:29:36.263" v="27182" actId="26606"/>
          <ac:graphicFrameMkLst>
            <pc:docMk/>
            <pc:sldMk cId="442355901" sldId="329"/>
            <ac:graphicFrameMk id="32" creationId="{B1534060-2F8E-4C56-936A-8967E52B2F83}"/>
          </ac:graphicFrameMkLst>
        </pc:graphicFrameChg>
        <pc:cxnChg chg="add">
          <ac:chgData name="Abanob Tawfik" userId="e020402031082ceb" providerId="LiveId" clId="{97715FF6-A854-4F55-9A42-0B1F613028C1}" dt="2021-11-03T04:29:36.263" v="27182" actId="26606"/>
          <ac:cxnSpMkLst>
            <pc:docMk/>
            <pc:sldMk cId="442355901" sldId="329"/>
            <ac:cxnSpMk id="28" creationId="{FD2308B7-2829-44DD-B213-27EEBDED1411}"/>
          </ac:cxnSpMkLst>
        </pc:cxnChg>
      </pc:sldChg>
      <pc:sldChg chg="addSp delSp modSp add mod setBg modAnim">
        <pc:chgData name="Abanob Tawfik" userId="e020402031082ceb" providerId="LiveId" clId="{97715FF6-A854-4F55-9A42-0B1F613028C1}" dt="2021-11-03T04:42:01.833" v="27406" actId="20577"/>
        <pc:sldMkLst>
          <pc:docMk/>
          <pc:sldMk cId="1828099246" sldId="330"/>
        </pc:sldMkLst>
        <pc:spChg chg="mod">
          <ac:chgData name="Abanob Tawfik" userId="e020402031082ceb" providerId="LiveId" clId="{97715FF6-A854-4F55-9A42-0B1F613028C1}" dt="2021-11-03T04:42:01.833" v="27406" actId="20577"/>
          <ac:spMkLst>
            <pc:docMk/>
            <pc:sldMk cId="1828099246" sldId="330"/>
            <ac:spMk id="2" creationId="{873D6F9A-9821-4845-AE63-F492770F54B8}"/>
          </ac:spMkLst>
        </pc:spChg>
        <pc:spChg chg="mod">
          <ac:chgData name="Abanob Tawfik" userId="e020402031082ceb" providerId="LiveId" clId="{97715FF6-A854-4F55-9A42-0B1F613028C1}" dt="2021-11-03T04:41:32.734" v="27371" actId="20577"/>
          <ac:spMkLst>
            <pc:docMk/>
            <pc:sldMk cId="1828099246" sldId="330"/>
            <ac:spMk id="7" creationId="{8DB1514D-476C-4082-A19B-B21DB6596D75}"/>
          </ac:spMkLst>
        </pc:spChg>
        <pc:spChg chg="del">
          <ac:chgData name="Abanob Tawfik" userId="e020402031082ceb" providerId="LiveId" clId="{97715FF6-A854-4F55-9A42-0B1F613028C1}" dt="2021-11-03T04:31:22.568" v="27236" actId="26606"/>
          <ac:spMkLst>
            <pc:docMk/>
            <pc:sldMk cId="1828099246" sldId="330"/>
            <ac:spMk id="9" creationId="{333F0879-3DA0-4CB8-B35E-A0AD42558191}"/>
          </ac:spMkLst>
        </pc:spChg>
        <pc:spChg chg="del">
          <ac:chgData name="Abanob Tawfik" userId="e020402031082ceb" providerId="LiveId" clId="{97715FF6-A854-4F55-9A42-0B1F613028C1}" dt="2021-11-03T04:31:22.568" v="27236" actId="26606"/>
          <ac:spMkLst>
            <pc:docMk/>
            <pc:sldMk cId="1828099246" sldId="330"/>
            <ac:spMk id="10" creationId="{324D2183-F388-476E-92A9-D6639D698580}"/>
          </ac:spMkLst>
        </pc:spChg>
        <pc:spChg chg="del">
          <ac:chgData name="Abanob Tawfik" userId="e020402031082ceb" providerId="LiveId" clId="{97715FF6-A854-4F55-9A42-0B1F613028C1}" dt="2021-11-03T04:31:22.568" v="27236" actId="26606"/>
          <ac:spMkLst>
            <pc:docMk/>
            <pc:sldMk cId="1828099246" sldId="330"/>
            <ac:spMk id="11" creationId="{243462E7-1698-4B21-BE89-AEFAC7C2FEFA}"/>
          </ac:spMkLst>
        </pc:spChg>
        <pc:spChg chg="del">
          <ac:chgData name="Abanob Tawfik" userId="e020402031082ceb" providerId="LiveId" clId="{97715FF6-A854-4F55-9A42-0B1F613028C1}" dt="2021-11-03T04:31:22.568" v="27236" actId="26606"/>
          <ac:spMkLst>
            <pc:docMk/>
            <pc:sldMk cId="1828099246" sldId="330"/>
            <ac:spMk id="13" creationId="{6C22FCAC-D7EC-4A52-B153-FF761E2235B3}"/>
          </ac:spMkLst>
        </pc:spChg>
        <pc:spChg chg="add">
          <ac:chgData name="Abanob Tawfik" userId="e020402031082ceb" providerId="LiveId" clId="{97715FF6-A854-4F55-9A42-0B1F613028C1}" dt="2021-11-03T04:31:22.568" v="27236" actId="26606"/>
          <ac:spMkLst>
            <pc:docMk/>
            <pc:sldMk cId="1828099246" sldId="330"/>
            <ac:spMk id="18" creationId="{ED56E41F-B8E0-4D18-B554-FD40260DE0E3}"/>
          </ac:spMkLst>
        </pc:spChg>
        <pc:spChg chg="add">
          <ac:chgData name="Abanob Tawfik" userId="e020402031082ceb" providerId="LiveId" clId="{97715FF6-A854-4F55-9A42-0B1F613028C1}" dt="2021-11-03T04:31:22.568" v="27236" actId="26606"/>
          <ac:spMkLst>
            <pc:docMk/>
            <pc:sldMk cId="1828099246" sldId="330"/>
            <ac:spMk id="26" creationId="{23E937B9-07EE-456A-A31C-41A8866E28A2}"/>
          </ac:spMkLst>
        </pc:spChg>
        <pc:grpChg chg="add">
          <ac:chgData name="Abanob Tawfik" userId="e020402031082ceb" providerId="LiveId" clId="{97715FF6-A854-4F55-9A42-0B1F613028C1}" dt="2021-11-03T04:31:22.568" v="27236" actId="26606"/>
          <ac:grpSpMkLst>
            <pc:docMk/>
            <pc:sldMk cId="1828099246" sldId="330"/>
            <ac:grpSpMk id="20" creationId="{2DB31E17-E562-4F82-98D0-858C84120F34}"/>
          </ac:grpSpMkLst>
        </pc:grpChg>
        <pc:graphicFrameChg chg="add mod modGraphic">
          <ac:chgData name="Abanob Tawfik" userId="e020402031082ceb" providerId="LiveId" clId="{97715FF6-A854-4F55-9A42-0B1F613028C1}" dt="2021-11-03T04:39:44.167" v="27361" actId="1076"/>
          <ac:graphicFrameMkLst>
            <pc:docMk/>
            <pc:sldMk cId="1828099246" sldId="330"/>
            <ac:graphicFrameMk id="5" creationId="{B1534060-2F8E-4C56-936A-8967E52B2F83}"/>
          </ac:graphicFrameMkLst>
        </pc:graphicFrameChg>
        <pc:graphicFrameChg chg="del mod replId modGraphic">
          <ac:chgData name="Abanob Tawfik" userId="e020402031082ceb" providerId="LiveId" clId="{97715FF6-A854-4F55-9A42-0B1F613028C1}" dt="2021-11-03T04:31:22.568" v="27236" actId="26606"/>
          <ac:graphicFrameMkLst>
            <pc:docMk/>
            <pc:sldMk cId="1828099246" sldId="330"/>
            <ac:graphicFrameMk id="15" creationId="{B1534060-2F8E-4C56-936A-8967E52B2F83}"/>
          </ac:graphicFrameMkLst>
        </pc:graphicFrameChg>
        <pc:cxnChg chg="add">
          <ac:chgData name="Abanob Tawfik" userId="e020402031082ceb" providerId="LiveId" clId="{97715FF6-A854-4F55-9A42-0B1F613028C1}" dt="2021-11-03T04:31:22.568" v="27236" actId="26606"/>
          <ac:cxnSpMkLst>
            <pc:docMk/>
            <pc:sldMk cId="1828099246" sldId="330"/>
            <ac:cxnSpMk id="28" creationId="{FD2308B7-2829-44DD-B213-27EEBDED1411}"/>
          </ac:cxnSpMkLst>
        </pc:cxnChg>
      </pc:sldChg>
      <pc:sldChg chg="addSp modSp add modAnim modNotesTx">
        <pc:chgData name="Abanob Tawfik" userId="e020402031082ceb" providerId="LiveId" clId="{97715FF6-A854-4F55-9A42-0B1F613028C1}" dt="2021-11-21T18:38:02.182" v="30776" actId="1076"/>
        <pc:sldMkLst>
          <pc:docMk/>
          <pc:sldMk cId="3798133757" sldId="331"/>
        </pc:sldMkLst>
        <pc:spChg chg="mod">
          <ac:chgData name="Abanob Tawfik" userId="e020402031082ceb" providerId="LiveId" clId="{97715FF6-A854-4F55-9A42-0B1F613028C1}" dt="2021-11-17T00:39:46.165" v="29875" actId="5793"/>
          <ac:spMkLst>
            <pc:docMk/>
            <pc:sldMk cId="3798133757" sldId="331"/>
            <ac:spMk id="3" creationId="{EC44EBAD-1086-4745-8DAE-D733806AEFF1}"/>
          </ac:spMkLst>
        </pc:spChg>
        <pc:picChg chg="add mod">
          <ac:chgData name="Abanob Tawfik" userId="e020402031082ceb" providerId="LiveId" clId="{97715FF6-A854-4F55-9A42-0B1F613028C1}" dt="2021-11-17T00:47:30.496" v="30068" actId="1076"/>
          <ac:picMkLst>
            <pc:docMk/>
            <pc:sldMk cId="3798133757" sldId="331"/>
            <ac:picMk id="1026" creationId="{2E0F3E07-3C37-477E-ACCA-89BB9FBCADD9}"/>
          </ac:picMkLst>
        </pc:picChg>
        <pc:picChg chg="add mod">
          <ac:chgData name="Abanob Tawfik" userId="e020402031082ceb" providerId="LiveId" clId="{97715FF6-A854-4F55-9A42-0B1F613028C1}" dt="2021-11-21T18:38:00.595" v="30769" actId="1076"/>
          <ac:picMkLst>
            <pc:docMk/>
            <pc:sldMk cId="3798133757" sldId="331"/>
            <ac:picMk id="1028" creationId="{9683346A-97DD-469F-BB22-F7544ECA0C5F}"/>
          </ac:picMkLst>
        </pc:picChg>
        <pc:picChg chg="add mod">
          <ac:chgData name="Abanob Tawfik" userId="e020402031082ceb" providerId="LiveId" clId="{97715FF6-A854-4F55-9A42-0B1F613028C1}" dt="2021-11-21T18:38:00.849" v="30770" actId="1076"/>
          <ac:picMkLst>
            <pc:docMk/>
            <pc:sldMk cId="3798133757" sldId="331"/>
            <ac:picMk id="1030" creationId="{009BC084-26D4-4260-A637-2B23F972816D}"/>
          </ac:picMkLst>
        </pc:picChg>
        <pc:picChg chg="add mod">
          <ac:chgData name="Abanob Tawfik" userId="e020402031082ceb" providerId="LiveId" clId="{97715FF6-A854-4F55-9A42-0B1F613028C1}" dt="2021-11-21T18:38:01.072" v="30771" actId="1076"/>
          <ac:picMkLst>
            <pc:docMk/>
            <pc:sldMk cId="3798133757" sldId="331"/>
            <ac:picMk id="1032" creationId="{1BB35483-CD28-4DBB-B48A-4297374E4EA3}"/>
          </ac:picMkLst>
        </pc:picChg>
        <pc:picChg chg="add mod">
          <ac:chgData name="Abanob Tawfik" userId="e020402031082ceb" providerId="LiveId" clId="{97715FF6-A854-4F55-9A42-0B1F613028C1}" dt="2021-11-21T18:38:01.283" v="30772" actId="1076"/>
          <ac:picMkLst>
            <pc:docMk/>
            <pc:sldMk cId="3798133757" sldId="331"/>
            <ac:picMk id="1034" creationId="{9DADB044-DF3D-4327-8B88-EBD6EC37CC04}"/>
          </ac:picMkLst>
        </pc:picChg>
        <pc:picChg chg="add mod">
          <ac:chgData name="Abanob Tawfik" userId="e020402031082ceb" providerId="LiveId" clId="{97715FF6-A854-4F55-9A42-0B1F613028C1}" dt="2021-11-21T18:38:01.499" v="30773" actId="1076"/>
          <ac:picMkLst>
            <pc:docMk/>
            <pc:sldMk cId="3798133757" sldId="331"/>
            <ac:picMk id="1036" creationId="{BA7E0FC7-5FC6-41BD-BE5C-CC5031891633}"/>
          </ac:picMkLst>
        </pc:picChg>
        <pc:picChg chg="add mod">
          <ac:chgData name="Abanob Tawfik" userId="e020402031082ceb" providerId="LiveId" clId="{97715FF6-A854-4F55-9A42-0B1F613028C1}" dt="2021-11-21T18:38:01.731" v="30774" actId="1076"/>
          <ac:picMkLst>
            <pc:docMk/>
            <pc:sldMk cId="3798133757" sldId="331"/>
            <ac:picMk id="1038" creationId="{4FD2CEB6-E244-4EA0-AA53-2B7C232C9199}"/>
          </ac:picMkLst>
        </pc:picChg>
        <pc:picChg chg="add mod">
          <ac:chgData name="Abanob Tawfik" userId="e020402031082ceb" providerId="LiveId" clId="{97715FF6-A854-4F55-9A42-0B1F613028C1}" dt="2021-11-21T18:38:01.963" v="30775" actId="1076"/>
          <ac:picMkLst>
            <pc:docMk/>
            <pc:sldMk cId="3798133757" sldId="331"/>
            <ac:picMk id="1040" creationId="{ADE576A3-5394-4E70-8539-52721DCD656E}"/>
          </ac:picMkLst>
        </pc:picChg>
        <pc:picChg chg="add mod">
          <ac:chgData name="Abanob Tawfik" userId="e020402031082ceb" providerId="LiveId" clId="{97715FF6-A854-4F55-9A42-0B1F613028C1}" dt="2021-11-21T18:38:02.182" v="30776" actId="1076"/>
          <ac:picMkLst>
            <pc:docMk/>
            <pc:sldMk cId="3798133757" sldId="331"/>
            <ac:picMk id="1042" creationId="{7CD4E1DC-73F0-43E0-975F-790A530080A7}"/>
          </ac:picMkLst>
        </pc:picChg>
      </pc:sldChg>
      <pc:sldChg chg="modSp add">
        <pc:chgData name="Abanob Tawfik" userId="e020402031082ceb" providerId="LiveId" clId="{97715FF6-A854-4F55-9A42-0B1F613028C1}" dt="2021-11-21T18:39:54.914" v="30819" actId="1076"/>
        <pc:sldMkLst>
          <pc:docMk/>
          <pc:sldMk cId="3885419216" sldId="332"/>
        </pc:sldMkLst>
        <pc:picChg chg="mod">
          <ac:chgData name="Abanob Tawfik" userId="e020402031082ceb" providerId="LiveId" clId="{97715FF6-A854-4F55-9A42-0B1F613028C1}" dt="2021-11-21T18:38:36.755" v="30795" actId="1076"/>
          <ac:picMkLst>
            <pc:docMk/>
            <pc:sldMk cId="3885419216" sldId="332"/>
            <ac:picMk id="1026" creationId="{2E0F3E07-3C37-477E-ACCA-89BB9FBCADD9}"/>
          </ac:picMkLst>
        </pc:picChg>
        <pc:picChg chg="mod">
          <ac:chgData name="Abanob Tawfik" userId="e020402031082ceb" providerId="LiveId" clId="{97715FF6-A854-4F55-9A42-0B1F613028C1}" dt="2021-11-21T18:38:34.571" v="30793" actId="1076"/>
          <ac:picMkLst>
            <pc:docMk/>
            <pc:sldMk cId="3885419216" sldId="332"/>
            <ac:picMk id="1028" creationId="{9683346A-97DD-469F-BB22-F7544ECA0C5F}"/>
          </ac:picMkLst>
        </pc:picChg>
        <pc:picChg chg="mod">
          <ac:chgData name="Abanob Tawfik" userId="e020402031082ceb" providerId="LiveId" clId="{97715FF6-A854-4F55-9A42-0B1F613028C1}" dt="2021-11-21T18:38:52.294" v="30803" actId="1076"/>
          <ac:picMkLst>
            <pc:docMk/>
            <pc:sldMk cId="3885419216" sldId="332"/>
            <ac:picMk id="1030" creationId="{009BC084-26D4-4260-A637-2B23F972816D}"/>
          </ac:picMkLst>
        </pc:picChg>
        <pc:picChg chg="mod">
          <ac:chgData name="Abanob Tawfik" userId="e020402031082ceb" providerId="LiveId" clId="{97715FF6-A854-4F55-9A42-0B1F613028C1}" dt="2021-11-21T18:39:01.861" v="30806" actId="1076"/>
          <ac:picMkLst>
            <pc:docMk/>
            <pc:sldMk cId="3885419216" sldId="332"/>
            <ac:picMk id="1032" creationId="{1BB35483-CD28-4DBB-B48A-4297374E4EA3}"/>
          </ac:picMkLst>
        </pc:picChg>
        <pc:picChg chg="mod">
          <ac:chgData name="Abanob Tawfik" userId="e020402031082ceb" providerId="LiveId" clId="{97715FF6-A854-4F55-9A42-0B1F613028C1}" dt="2021-11-21T18:39:31.417" v="30812" actId="1076"/>
          <ac:picMkLst>
            <pc:docMk/>
            <pc:sldMk cId="3885419216" sldId="332"/>
            <ac:picMk id="1034" creationId="{9DADB044-DF3D-4327-8B88-EBD6EC37CC04}"/>
          </ac:picMkLst>
        </pc:picChg>
        <pc:picChg chg="mod">
          <ac:chgData name="Abanob Tawfik" userId="e020402031082ceb" providerId="LiveId" clId="{97715FF6-A854-4F55-9A42-0B1F613028C1}" dt="2021-11-21T18:39:44.175" v="30817" actId="1076"/>
          <ac:picMkLst>
            <pc:docMk/>
            <pc:sldMk cId="3885419216" sldId="332"/>
            <ac:picMk id="1036" creationId="{BA7E0FC7-5FC6-41BD-BE5C-CC5031891633}"/>
          </ac:picMkLst>
        </pc:picChg>
        <pc:picChg chg="mod">
          <ac:chgData name="Abanob Tawfik" userId="e020402031082ceb" providerId="LiveId" clId="{97715FF6-A854-4F55-9A42-0B1F613028C1}" dt="2021-11-21T18:38:39.771" v="30797" actId="1076"/>
          <ac:picMkLst>
            <pc:docMk/>
            <pc:sldMk cId="3885419216" sldId="332"/>
            <ac:picMk id="1038" creationId="{4FD2CEB6-E244-4EA0-AA53-2B7C232C9199}"/>
          </ac:picMkLst>
        </pc:picChg>
        <pc:picChg chg="mod">
          <ac:chgData name="Abanob Tawfik" userId="e020402031082ceb" providerId="LiveId" clId="{97715FF6-A854-4F55-9A42-0B1F613028C1}" dt="2021-11-21T18:39:54.914" v="30819" actId="1076"/>
          <ac:picMkLst>
            <pc:docMk/>
            <pc:sldMk cId="3885419216" sldId="332"/>
            <ac:picMk id="1040" creationId="{ADE576A3-5394-4E70-8539-52721DCD656E}"/>
          </ac:picMkLst>
        </pc:picChg>
        <pc:picChg chg="mod">
          <ac:chgData name="Abanob Tawfik" userId="e020402031082ceb" providerId="LiveId" clId="{97715FF6-A854-4F55-9A42-0B1F613028C1}" dt="2021-11-21T18:39:33.304" v="30814" actId="1076"/>
          <ac:picMkLst>
            <pc:docMk/>
            <pc:sldMk cId="3885419216" sldId="332"/>
            <ac:picMk id="1042" creationId="{7CD4E1DC-73F0-43E0-975F-790A530080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4823-EC92-4EFB-AA10-144C82CE1180}" type="datetimeFigureOut">
              <a:rPr lang="en-AU" smtClean="0"/>
              <a:t>21/11/2021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58901-C55D-427E-ADE5-9BBFAD9D73E3}" type="slidenum">
              <a:rPr lang="en-AU" smtClean="0"/>
              <a:t>‹#›</a:t>
            </a:fld>
            <a:endParaRPr lang="en-AU"/>
          </a:p>
        </p:txBody>
      </p:sp>
    </p:spTree>
    <p:extLst>
      <p:ext uri="{BB962C8B-B14F-4D97-AF65-F5344CB8AC3E}">
        <p14:creationId xmlns:p14="http://schemas.microsoft.com/office/powerpoint/2010/main" val="312307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a:t>
            </a:fld>
            <a:endParaRPr lang="en-AU"/>
          </a:p>
        </p:txBody>
      </p:sp>
    </p:spTree>
    <p:extLst>
      <p:ext uri="{BB962C8B-B14F-4D97-AF65-F5344CB8AC3E}">
        <p14:creationId xmlns:p14="http://schemas.microsoft.com/office/powerpoint/2010/main" val="22906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window size, window step size </a:t>
            </a:r>
          </a:p>
        </p:txBody>
      </p:sp>
      <p:sp>
        <p:nvSpPr>
          <p:cNvPr id="4" name="Slide Number Placeholder 3"/>
          <p:cNvSpPr>
            <a:spLocks noGrp="1"/>
          </p:cNvSpPr>
          <p:nvPr>
            <p:ph type="sldNum" sz="quarter" idx="5"/>
          </p:nvPr>
        </p:nvSpPr>
        <p:spPr/>
        <p:txBody>
          <a:bodyPr/>
          <a:lstStyle/>
          <a:p>
            <a:fld id="{49D58901-C55D-427E-ADE5-9BBFAD9D73E3}" type="slidenum">
              <a:rPr lang="en-AU" smtClean="0"/>
              <a:t>10</a:t>
            </a:fld>
            <a:endParaRPr lang="en-AU"/>
          </a:p>
        </p:txBody>
      </p:sp>
    </p:spTree>
    <p:extLst>
      <p:ext uri="{BB962C8B-B14F-4D97-AF65-F5344CB8AC3E}">
        <p14:creationId xmlns:p14="http://schemas.microsoft.com/office/powerpoint/2010/main" val="240346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by comparing timestamp and frame number of each point</a:t>
            </a:r>
          </a:p>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11</a:t>
            </a:fld>
            <a:endParaRPr lang="en-AU"/>
          </a:p>
        </p:txBody>
      </p:sp>
    </p:spTree>
    <p:extLst>
      <p:ext uri="{BB962C8B-B14F-4D97-AF65-F5344CB8AC3E}">
        <p14:creationId xmlns:p14="http://schemas.microsoft.com/office/powerpoint/2010/main" val="234174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13</a:t>
            </a:fld>
            <a:endParaRPr lang="en-AU"/>
          </a:p>
        </p:txBody>
      </p:sp>
    </p:spTree>
    <p:extLst>
      <p:ext uri="{BB962C8B-B14F-4D97-AF65-F5344CB8AC3E}">
        <p14:creationId xmlns:p14="http://schemas.microsoft.com/office/powerpoint/2010/main" val="2870024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AU" dirty="0"/>
              <a:t>For checkpoint: to save training and pick up where it left off</a:t>
            </a:r>
          </a:p>
          <a:p>
            <a:pPr>
              <a:buFont typeface="Wingdings" panose="05000000000000000000" pitchFamily="2" charset="2"/>
              <a:buNone/>
            </a:pPr>
            <a:r>
              <a:rPr lang="en-AU" dirty="0"/>
              <a:t>For loss: using log-likelihood alongside KL divergence</a:t>
            </a:r>
          </a:p>
        </p:txBody>
      </p:sp>
      <p:sp>
        <p:nvSpPr>
          <p:cNvPr id="4" name="Slide Number Placeholder 3"/>
          <p:cNvSpPr>
            <a:spLocks noGrp="1"/>
          </p:cNvSpPr>
          <p:nvPr>
            <p:ph type="sldNum" sz="quarter" idx="5"/>
          </p:nvPr>
        </p:nvSpPr>
        <p:spPr/>
        <p:txBody>
          <a:bodyPr/>
          <a:lstStyle/>
          <a:p>
            <a:fld id="{49D58901-C55D-427E-ADE5-9BBFAD9D73E3}" type="slidenum">
              <a:rPr lang="en-AU" smtClean="0"/>
              <a:t>14</a:t>
            </a:fld>
            <a:endParaRPr lang="en-AU"/>
          </a:p>
        </p:txBody>
      </p:sp>
    </p:spTree>
    <p:extLst>
      <p:ext uri="{BB962C8B-B14F-4D97-AF65-F5344CB8AC3E}">
        <p14:creationId xmlns:p14="http://schemas.microsoft.com/office/powerpoint/2010/main" val="331955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15</a:t>
            </a:fld>
            <a:endParaRPr lang="en-AU"/>
          </a:p>
        </p:txBody>
      </p:sp>
    </p:spTree>
    <p:extLst>
      <p:ext uri="{BB962C8B-B14F-4D97-AF65-F5344CB8AC3E}">
        <p14:creationId xmlns:p14="http://schemas.microsoft.com/office/powerpoint/2010/main" val="46505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Last point : </a:t>
            </a:r>
            <a:r>
              <a:rPr lang="en-AU" sz="1200" dirty="0">
                <a:solidFill>
                  <a:srgbClr val="262626"/>
                </a:solidFill>
              </a:rPr>
              <a:t>using threshold to check losses on each set, this is to simulate real time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16</a:t>
            </a:fld>
            <a:endParaRPr lang="en-AU"/>
          </a:p>
        </p:txBody>
      </p:sp>
    </p:spTree>
    <p:extLst>
      <p:ext uri="{BB962C8B-B14F-4D97-AF65-F5344CB8AC3E}">
        <p14:creationId xmlns:p14="http://schemas.microsoft.com/office/powerpoint/2010/main" val="9071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17</a:t>
            </a:fld>
            <a:endParaRPr lang="en-AU"/>
          </a:p>
        </p:txBody>
      </p:sp>
    </p:spTree>
    <p:extLst>
      <p:ext uri="{BB962C8B-B14F-4D97-AF65-F5344CB8AC3E}">
        <p14:creationId xmlns:p14="http://schemas.microsoft.com/office/powerpoint/2010/main" val="3169797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18</a:t>
            </a:fld>
            <a:endParaRPr lang="en-AU"/>
          </a:p>
        </p:txBody>
      </p:sp>
    </p:spTree>
    <p:extLst>
      <p:ext uri="{BB962C8B-B14F-4D97-AF65-F5344CB8AC3E}">
        <p14:creationId xmlns:p14="http://schemas.microsoft.com/office/powerpoint/2010/main" val="135581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p>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19</a:t>
            </a:fld>
            <a:endParaRPr lang="en-AU"/>
          </a:p>
        </p:txBody>
      </p:sp>
    </p:spTree>
    <p:extLst>
      <p:ext uri="{BB962C8B-B14F-4D97-AF65-F5344CB8AC3E}">
        <p14:creationId xmlns:p14="http://schemas.microsoft.com/office/powerpoint/2010/main" val="358659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20</a:t>
            </a:fld>
            <a:endParaRPr lang="en-AU"/>
          </a:p>
        </p:txBody>
      </p:sp>
    </p:spTree>
    <p:extLst>
      <p:ext uri="{BB962C8B-B14F-4D97-AF65-F5344CB8AC3E}">
        <p14:creationId xmlns:p14="http://schemas.microsoft.com/office/powerpoint/2010/main" val="263085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 quick recap on what my thesis is all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has led to the need for fall detection, especially for elderly people as falls can render a person unconscious for potentially hours, if no one has found out they had fallen they could be there for hours.</a:t>
            </a:r>
          </a:p>
        </p:txBody>
      </p:sp>
      <p:sp>
        <p:nvSpPr>
          <p:cNvPr id="4" name="Slide Number Placeholder 3"/>
          <p:cNvSpPr>
            <a:spLocks noGrp="1"/>
          </p:cNvSpPr>
          <p:nvPr>
            <p:ph type="sldNum" sz="quarter" idx="5"/>
          </p:nvPr>
        </p:nvSpPr>
        <p:spPr/>
        <p:txBody>
          <a:bodyPr/>
          <a:lstStyle/>
          <a:p>
            <a:fld id="{49D58901-C55D-427E-ADE5-9BBFAD9D73E3}" type="slidenum">
              <a:rPr lang="en-AU" smtClean="0"/>
              <a:t>2</a:t>
            </a:fld>
            <a:endParaRPr lang="en-AU"/>
          </a:p>
        </p:txBody>
      </p:sp>
    </p:spTree>
    <p:extLst>
      <p:ext uri="{BB962C8B-B14F-4D97-AF65-F5344CB8AC3E}">
        <p14:creationId xmlns:p14="http://schemas.microsoft.com/office/powerpoint/2010/main" val="2922533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21</a:t>
            </a:fld>
            <a:endParaRPr lang="en-AU"/>
          </a:p>
        </p:txBody>
      </p:sp>
    </p:spTree>
    <p:extLst>
      <p:ext uri="{BB962C8B-B14F-4D97-AF65-F5344CB8AC3E}">
        <p14:creationId xmlns:p14="http://schemas.microsoft.com/office/powerpoint/2010/main" val="1008849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22</a:t>
            </a:fld>
            <a:endParaRPr lang="en-AU"/>
          </a:p>
        </p:txBody>
      </p:sp>
    </p:spTree>
    <p:extLst>
      <p:ext uri="{BB962C8B-B14F-4D97-AF65-F5344CB8AC3E}">
        <p14:creationId xmlns:p14="http://schemas.microsoft.com/office/powerpoint/2010/main" val="406978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point 4: </a:t>
            </a:r>
            <a:r>
              <a:rPr lang="en-AU" dirty="0">
                <a:solidFill>
                  <a:schemeClr val="tx1"/>
                </a:solidFill>
              </a:rPr>
              <a:t>provided data</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23</a:t>
            </a:fld>
            <a:endParaRPr lang="en-AU"/>
          </a:p>
        </p:txBody>
      </p:sp>
    </p:spTree>
    <p:extLst>
      <p:ext uri="{BB962C8B-B14F-4D97-AF65-F5344CB8AC3E}">
        <p14:creationId xmlns:p14="http://schemas.microsoft.com/office/powerpoint/2010/main" val="4000163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chemeClr val="bg1"/>
                </a:solidFill>
              </a:rPr>
              <a:t>Some days I would be spending the whole day debugging 1 issue that has a strange solution that is only a 2-3 line fix</a:t>
            </a:r>
          </a:p>
          <a:p>
            <a:endParaRPr lang="en-AU" dirty="0">
              <a:solidFill>
                <a:schemeClr val="bg1"/>
              </a:solidFill>
            </a:endParaRPr>
          </a:p>
          <a:p>
            <a:r>
              <a:rPr lang="en-AU" dirty="0">
                <a:solidFill>
                  <a:schemeClr val="bg1"/>
                </a:solidFill>
              </a:rPr>
              <a:t>Talk about how a lot of the issues in data discovered in both thesis B AND thesis C</a:t>
            </a:r>
          </a:p>
          <a:p>
            <a:endParaRPr lang="en-AU" dirty="0">
              <a:solidFill>
                <a:schemeClr val="bg1"/>
              </a:solidFill>
            </a:endParaRPr>
          </a:p>
          <a:p>
            <a:r>
              <a:rPr lang="en-AU" dirty="0">
                <a:solidFill>
                  <a:schemeClr val="bg1"/>
                </a:solidFill>
              </a:rPr>
              <a:t>On the last part also add how you’ve realised towards the end thanks to Nathan that your model is being trained on activities by random subjects, however a different subject can be used in testing set, so there’s no way to guarantee the subjects you trained on would end up in the testing set. However in a real world scenario, this specific model can be trained with a bunch of data online, on the same singular subject, to be personalised to the subject.</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24</a:t>
            </a:fld>
            <a:endParaRPr lang="en-AU"/>
          </a:p>
        </p:txBody>
      </p:sp>
    </p:spTree>
    <p:extLst>
      <p:ext uri="{BB962C8B-B14F-4D97-AF65-F5344CB8AC3E}">
        <p14:creationId xmlns:p14="http://schemas.microsoft.com/office/powerpoint/2010/main" val="1671345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25</a:t>
            </a:fld>
            <a:endParaRPr lang="en-AU"/>
          </a:p>
        </p:txBody>
      </p:sp>
    </p:spTree>
    <p:extLst>
      <p:ext uri="{BB962C8B-B14F-4D97-AF65-F5344CB8AC3E}">
        <p14:creationId xmlns:p14="http://schemas.microsoft.com/office/powerpoint/2010/main" val="1759097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chemeClr val="bg1"/>
                </a:solidFill>
              </a:rPr>
              <a:t>The next slide will show a visual representation of these issues with previous pre-processing</a:t>
            </a:r>
          </a:p>
        </p:txBody>
      </p:sp>
      <p:sp>
        <p:nvSpPr>
          <p:cNvPr id="4" name="Slide Number Placeholder 3"/>
          <p:cNvSpPr>
            <a:spLocks noGrp="1"/>
          </p:cNvSpPr>
          <p:nvPr>
            <p:ph type="sldNum" sz="quarter" idx="5"/>
          </p:nvPr>
        </p:nvSpPr>
        <p:spPr/>
        <p:txBody>
          <a:bodyPr/>
          <a:lstStyle/>
          <a:p>
            <a:fld id="{49D58901-C55D-427E-ADE5-9BBFAD9D73E3}" type="slidenum">
              <a:rPr lang="en-AU" smtClean="0"/>
              <a:t>26</a:t>
            </a:fld>
            <a:endParaRPr lang="en-AU"/>
          </a:p>
        </p:txBody>
      </p:sp>
    </p:spTree>
    <p:extLst>
      <p:ext uri="{BB962C8B-B14F-4D97-AF65-F5344CB8AC3E}">
        <p14:creationId xmlns:p14="http://schemas.microsoft.com/office/powerpoint/2010/main" val="3626294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chemeClr val="bg1"/>
                </a:solidFill>
              </a:rPr>
              <a:t>First 2 images: </a:t>
            </a:r>
          </a:p>
          <a:p>
            <a:r>
              <a:rPr lang="en-AU" dirty="0">
                <a:solidFill>
                  <a:schemeClr val="bg1"/>
                </a:solidFill>
              </a:rPr>
              <a:t>Image 1 : noise removal works like a charm perfectly fine</a:t>
            </a:r>
          </a:p>
          <a:p>
            <a:r>
              <a:rPr lang="en-AU" dirty="0">
                <a:solidFill>
                  <a:schemeClr val="bg1"/>
                </a:solidFill>
              </a:rPr>
              <a:t>Image 2: noise removal has </a:t>
            </a:r>
            <a:r>
              <a:rPr lang="en-AU" dirty="0" err="1">
                <a:solidFill>
                  <a:schemeClr val="bg1"/>
                </a:solidFill>
              </a:rPr>
              <a:t>gona</a:t>
            </a:r>
            <a:r>
              <a:rPr lang="en-AU" dirty="0">
                <a:solidFill>
                  <a:schemeClr val="bg1"/>
                </a:solidFill>
              </a:rPr>
              <a:t> crazy, just a bunch of noise output</a:t>
            </a:r>
          </a:p>
          <a:p>
            <a:endParaRPr lang="en-AU" dirty="0">
              <a:solidFill>
                <a:schemeClr val="bg1"/>
              </a:solidFill>
            </a:endParaRPr>
          </a:p>
          <a:p>
            <a:r>
              <a:rPr lang="en-AU" dirty="0">
                <a:solidFill>
                  <a:schemeClr val="bg1"/>
                </a:solidFill>
              </a:rPr>
              <a:t>After image 2: these next images are all frames with falls as their classification back to back to back</a:t>
            </a:r>
          </a:p>
          <a:p>
            <a:r>
              <a:rPr lang="en-AU" dirty="0">
                <a:solidFill>
                  <a:schemeClr val="bg1"/>
                </a:solidFill>
              </a:rPr>
              <a:t>Image 1: perfectly fine, you can see it’s a person on floor laying there, no worries</a:t>
            </a:r>
          </a:p>
          <a:p>
            <a:r>
              <a:rPr lang="en-AU" dirty="0">
                <a:solidFill>
                  <a:schemeClr val="bg1"/>
                </a:solidFill>
              </a:rPr>
              <a:t>Image 2: it’s the table? Points all over the place, where did the person go?</a:t>
            </a:r>
          </a:p>
          <a:p>
            <a:r>
              <a:rPr lang="en-AU" dirty="0">
                <a:solidFill>
                  <a:schemeClr val="bg1"/>
                </a:solidFill>
              </a:rPr>
              <a:t>Image 3:  </a:t>
            </a:r>
            <a:r>
              <a:rPr lang="en-AU" dirty="0" err="1">
                <a:solidFill>
                  <a:schemeClr val="bg1"/>
                </a:solidFill>
              </a:rPr>
              <a:t>baack</a:t>
            </a:r>
            <a:r>
              <a:rPr lang="en-AU" dirty="0">
                <a:solidFill>
                  <a:schemeClr val="bg1"/>
                </a:solidFill>
              </a:rPr>
              <a:t> to normal, the person is being detected as falling again</a:t>
            </a:r>
          </a:p>
          <a:p>
            <a:r>
              <a:rPr lang="en-AU" dirty="0">
                <a:solidFill>
                  <a:schemeClr val="bg1"/>
                </a:solidFill>
              </a:rPr>
              <a:t>Image 4: the mattress? Its gone crazy again</a:t>
            </a:r>
          </a:p>
          <a:p>
            <a:r>
              <a:rPr lang="en-AU" dirty="0">
                <a:solidFill>
                  <a:schemeClr val="bg1"/>
                </a:solidFill>
              </a:rPr>
              <a:t>Image 5: recovered to the person</a:t>
            </a:r>
          </a:p>
          <a:p>
            <a:r>
              <a:rPr lang="en-AU" dirty="0">
                <a:solidFill>
                  <a:schemeClr val="bg1"/>
                </a:solidFill>
              </a:rPr>
              <a:t>Image 6: wall being detected or objects on wall? Its gone crazy once again</a:t>
            </a:r>
          </a:p>
          <a:p>
            <a:endParaRPr lang="en-AU" dirty="0">
              <a:solidFill>
                <a:schemeClr val="bg1"/>
              </a:solidFill>
            </a:endParaRPr>
          </a:p>
          <a:p>
            <a:r>
              <a:rPr lang="en-AU" dirty="0">
                <a:solidFill>
                  <a:schemeClr val="bg1"/>
                </a:solidFill>
              </a:rPr>
              <a:t>Final image: an example of one of the </a:t>
            </a:r>
            <a:r>
              <a:rPr lang="en-AU" dirty="0" err="1">
                <a:solidFill>
                  <a:schemeClr val="bg1"/>
                </a:solidFill>
              </a:rPr>
              <a:t>preprocessed</a:t>
            </a:r>
            <a:r>
              <a:rPr lang="en-AU" dirty="0">
                <a:solidFill>
                  <a:schemeClr val="bg1"/>
                </a:solidFill>
              </a:rPr>
              <a:t> frames</a:t>
            </a:r>
          </a:p>
        </p:txBody>
      </p:sp>
      <p:sp>
        <p:nvSpPr>
          <p:cNvPr id="4" name="Slide Number Placeholder 3"/>
          <p:cNvSpPr>
            <a:spLocks noGrp="1"/>
          </p:cNvSpPr>
          <p:nvPr>
            <p:ph type="sldNum" sz="quarter" idx="5"/>
          </p:nvPr>
        </p:nvSpPr>
        <p:spPr/>
        <p:txBody>
          <a:bodyPr/>
          <a:lstStyle/>
          <a:p>
            <a:fld id="{49D58901-C55D-427E-ADE5-9BBFAD9D73E3}" type="slidenum">
              <a:rPr lang="en-AU" smtClean="0"/>
              <a:t>27</a:t>
            </a:fld>
            <a:endParaRPr lang="en-AU"/>
          </a:p>
        </p:txBody>
      </p:sp>
    </p:spTree>
    <p:extLst>
      <p:ext uri="{BB962C8B-B14F-4D97-AF65-F5344CB8AC3E}">
        <p14:creationId xmlns:p14="http://schemas.microsoft.com/office/powerpoint/2010/main" val="1618445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chemeClr val="bg1"/>
                </a:solidFill>
              </a:rPr>
              <a:t>First 2 images: </a:t>
            </a:r>
          </a:p>
          <a:p>
            <a:r>
              <a:rPr lang="en-AU" dirty="0">
                <a:solidFill>
                  <a:schemeClr val="bg1"/>
                </a:solidFill>
              </a:rPr>
              <a:t>Image 1 : noise removal works like a charm perfectly fine</a:t>
            </a:r>
          </a:p>
          <a:p>
            <a:r>
              <a:rPr lang="en-AU" dirty="0">
                <a:solidFill>
                  <a:schemeClr val="bg1"/>
                </a:solidFill>
              </a:rPr>
              <a:t>Image 2: noise removal has </a:t>
            </a:r>
            <a:r>
              <a:rPr lang="en-AU" dirty="0" err="1">
                <a:solidFill>
                  <a:schemeClr val="bg1"/>
                </a:solidFill>
              </a:rPr>
              <a:t>gona</a:t>
            </a:r>
            <a:r>
              <a:rPr lang="en-AU" dirty="0">
                <a:solidFill>
                  <a:schemeClr val="bg1"/>
                </a:solidFill>
              </a:rPr>
              <a:t> crazy, just a bunch of noise output</a:t>
            </a:r>
          </a:p>
          <a:p>
            <a:endParaRPr lang="en-AU" dirty="0">
              <a:solidFill>
                <a:schemeClr val="bg1"/>
              </a:solidFill>
            </a:endParaRPr>
          </a:p>
          <a:p>
            <a:r>
              <a:rPr lang="en-AU" dirty="0">
                <a:solidFill>
                  <a:schemeClr val="bg1"/>
                </a:solidFill>
              </a:rPr>
              <a:t>After image 2: these next images are all frames with falls as their classification back to back to back</a:t>
            </a:r>
          </a:p>
          <a:p>
            <a:r>
              <a:rPr lang="en-AU" dirty="0">
                <a:solidFill>
                  <a:schemeClr val="bg1"/>
                </a:solidFill>
              </a:rPr>
              <a:t>Image 1: perfectly fine, you can see it’s a person on floor laying there, no worries</a:t>
            </a:r>
          </a:p>
          <a:p>
            <a:r>
              <a:rPr lang="en-AU" dirty="0">
                <a:solidFill>
                  <a:schemeClr val="bg1"/>
                </a:solidFill>
              </a:rPr>
              <a:t>Image 2: it’s the table? Points all over the place, where did the person go?</a:t>
            </a:r>
          </a:p>
          <a:p>
            <a:r>
              <a:rPr lang="en-AU" dirty="0">
                <a:solidFill>
                  <a:schemeClr val="bg1"/>
                </a:solidFill>
              </a:rPr>
              <a:t>Image 3:  </a:t>
            </a:r>
            <a:r>
              <a:rPr lang="en-AU" dirty="0" err="1">
                <a:solidFill>
                  <a:schemeClr val="bg1"/>
                </a:solidFill>
              </a:rPr>
              <a:t>baack</a:t>
            </a:r>
            <a:r>
              <a:rPr lang="en-AU" dirty="0">
                <a:solidFill>
                  <a:schemeClr val="bg1"/>
                </a:solidFill>
              </a:rPr>
              <a:t> to normal, the person is being detected as falling again</a:t>
            </a:r>
          </a:p>
          <a:p>
            <a:r>
              <a:rPr lang="en-AU" dirty="0">
                <a:solidFill>
                  <a:schemeClr val="bg1"/>
                </a:solidFill>
              </a:rPr>
              <a:t>Image 4: the mattress? Its gone crazy again</a:t>
            </a:r>
          </a:p>
          <a:p>
            <a:r>
              <a:rPr lang="en-AU" dirty="0">
                <a:solidFill>
                  <a:schemeClr val="bg1"/>
                </a:solidFill>
              </a:rPr>
              <a:t>Image 5: recovered to the person</a:t>
            </a:r>
          </a:p>
          <a:p>
            <a:r>
              <a:rPr lang="en-AU" dirty="0">
                <a:solidFill>
                  <a:schemeClr val="bg1"/>
                </a:solidFill>
              </a:rPr>
              <a:t>Image 6: wall being detected or objects on wall? Its gone crazy once again</a:t>
            </a:r>
          </a:p>
          <a:p>
            <a:endParaRPr lang="en-AU" dirty="0">
              <a:solidFill>
                <a:schemeClr val="bg1"/>
              </a:solidFill>
            </a:endParaRPr>
          </a:p>
          <a:p>
            <a:r>
              <a:rPr lang="en-AU" dirty="0">
                <a:solidFill>
                  <a:schemeClr val="bg1"/>
                </a:solidFill>
              </a:rPr>
              <a:t>Final image: an example of one of the </a:t>
            </a:r>
            <a:r>
              <a:rPr lang="en-AU" dirty="0" err="1">
                <a:solidFill>
                  <a:schemeClr val="bg1"/>
                </a:solidFill>
              </a:rPr>
              <a:t>preprocessed</a:t>
            </a:r>
            <a:r>
              <a:rPr lang="en-AU" dirty="0">
                <a:solidFill>
                  <a:schemeClr val="bg1"/>
                </a:solidFill>
              </a:rPr>
              <a:t> frames</a:t>
            </a:r>
          </a:p>
        </p:txBody>
      </p:sp>
      <p:sp>
        <p:nvSpPr>
          <p:cNvPr id="4" name="Slide Number Placeholder 3"/>
          <p:cNvSpPr>
            <a:spLocks noGrp="1"/>
          </p:cNvSpPr>
          <p:nvPr>
            <p:ph type="sldNum" sz="quarter" idx="5"/>
          </p:nvPr>
        </p:nvSpPr>
        <p:spPr/>
        <p:txBody>
          <a:bodyPr/>
          <a:lstStyle/>
          <a:p>
            <a:fld id="{49D58901-C55D-427E-ADE5-9BBFAD9D73E3}" type="slidenum">
              <a:rPr lang="en-AU" smtClean="0"/>
              <a:t>28</a:t>
            </a:fld>
            <a:endParaRPr lang="en-AU"/>
          </a:p>
        </p:txBody>
      </p:sp>
    </p:spTree>
    <p:extLst>
      <p:ext uri="{BB962C8B-B14F-4D97-AF65-F5344CB8AC3E}">
        <p14:creationId xmlns:p14="http://schemas.microsoft.com/office/powerpoint/2010/main" val="1691900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29</a:t>
            </a:fld>
            <a:endParaRPr lang="en-AU"/>
          </a:p>
        </p:txBody>
      </p:sp>
    </p:spTree>
    <p:extLst>
      <p:ext uri="{BB962C8B-B14F-4D97-AF65-F5344CB8AC3E}">
        <p14:creationId xmlns:p14="http://schemas.microsoft.com/office/powerpoint/2010/main" val="1222881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SLIDE</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30</a:t>
            </a:fld>
            <a:endParaRPr lang="en-AU"/>
          </a:p>
        </p:txBody>
      </p:sp>
    </p:spTree>
    <p:extLst>
      <p:ext uri="{BB962C8B-B14F-4D97-AF65-F5344CB8AC3E}">
        <p14:creationId xmlns:p14="http://schemas.microsoft.com/office/powerpoint/2010/main" val="304615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has led to the need for fall detection, especially for elderly people as falls can render a person unconscious for potentially hours, if no one has found out they had fallen they could be there for hours.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Because they require a burden of responsibility on the user, the person is required to have their device on them at all times, in this image they need to actually press the button which can be unrealistic if they are unconscious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Privacy concerns, its like 24/7 surveillance, constant monitoring with your face in </a:t>
            </a:r>
            <a:r>
              <a:rPr lang="en-AU" dirty="0" err="1"/>
              <a:t>plainsight</a:t>
            </a:r>
            <a:r>
              <a:rPr lang="en-AU" dirty="0"/>
              <a:t>, most people feel uncomfortable under </a:t>
            </a:r>
            <a:r>
              <a:rPr lang="en-AU" dirty="0" err="1"/>
              <a:t>suirvallence</a:t>
            </a:r>
            <a:r>
              <a:rPr lang="en-AU" dirty="0"/>
              <a:t>. </a:t>
            </a:r>
          </a:p>
        </p:txBody>
      </p:sp>
      <p:sp>
        <p:nvSpPr>
          <p:cNvPr id="4" name="Slide Number Placeholder 3"/>
          <p:cNvSpPr>
            <a:spLocks noGrp="1"/>
          </p:cNvSpPr>
          <p:nvPr>
            <p:ph type="sldNum" sz="quarter" idx="5"/>
          </p:nvPr>
        </p:nvSpPr>
        <p:spPr/>
        <p:txBody>
          <a:bodyPr/>
          <a:lstStyle/>
          <a:p>
            <a:fld id="{49D58901-C55D-427E-ADE5-9BBFAD9D73E3}" type="slidenum">
              <a:rPr lang="en-AU" smtClean="0"/>
              <a:t>3</a:t>
            </a:fld>
            <a:endParaRPr lang="en-AU"/>
          </a:p>
        </p:txBody>
      </p:sp>
    </p:spTree>
    <p:extLst>
      <p:ext uri="{BB962C8B-B14F-4D97-AF65-F5344CB8AC3E}">
        <p14:creationId xmlns:p14="http://schemas.microsoft.com/office/powerpoint/2010/main" val="1243652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positives that came from thesis B was </a:t>
            </a:r>
          </a:p>
          <a:p>
            <a:pPr marL="228600" indent="-228600">
              <a:buAutoNum type="arabicPeriod"/>
            </a:pPr>
            <a:r>
              <a:rPr lang="en-US" dirty="0"/>
              <a:t>I had developed the complex model and allowed room for flexibility and easy changes</a:t>
            </a:r>
          </a:p>
          <a:p>
            <a:pPr marL="228600" indent="-228600">
              <a:buAutoNum type="arabicPeriod"/>
            </a:pPr>
            <a:r>
              <a:rPr lang="en-US" dirty="0"/>
              <a:t>I had preprocessed all the data which was a monolithic task in itself, and in hindsight I would say this should have been the aim of thesis B from the beginning</a:t>
            </a:r>
          </a:p>
          <a:p>
            <a:pPr marL="228600" indent="-228600">
              <a:buAutoNum type="arabicPeriod"/>
            </a:pPr>
            <a:r>
              <a:rPr lang="en-US" dirty="0"/>
              <a:t>The model generated can easily work as a real time solution</a:t>
            </a:r>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31</a:t>
            </a:fld>
            <a:endParaRPr lang="en-AU"/>
          </a:p>
        </p:txBody>
      </p:sp>
    </p:spTree>
    <p:extLst>
      <p:ext uri="{BB962C8B-B14F-4D97-AF65-F5344CB8AC3E}">
        <p14:creationId xmlns:p14="http://schemas.microsoft.com/office/powerpoint/2010/main" val="1964717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high level view of what I aimed to accomplish from my thesis</a:t>
            </a:r>
          </a:p>
          <a:p>
            <a:pPr marL="228600" indent="-228600">
              <a:buAutoNum type="arabicPeriod"/>
            </a:pPr>
            <a:r>
              <a:rPr lang="en-US" dirty="0"/>
              <a:t>We start at the radar that collects raw mmWave data and sends it across to a </a:t>
            </a:r>
            <a:r>
              <a:rPr lang="en-US" dirty="0" err="1"/>
              <a:t>rapsberyy</a:t>
            </a:r>
            <a:r>
              <a:rPr lang="en-US" dirty="0"/>
              <a:t> pi</a:t>
            </a:r>
          </a:p>
          <a:p>
            <a:pPr marL="228600" indent="-228600">
              <a:buAutoNum type="arabicPeriod"/>
            </a:pPr>
            <a:r>
              <a:rPr lang="en-US" dirty="0"/>
              <a:t>The raspberry pi has all the local code required to run the model, and sends the raw mmWave data into the pre-processing pipeline</a:t>
            </a:r>
          </a:p>
          <a:p>
            <a:pPr marL="228600" lvl="0" indent="-228600">
              <a:buAutoNum type="arabicPeriod"/>
            </a:pPr>
            <a:r>
              <a:rPr lang="en-US" dirty="0"/>
              <a:t>After pre-processing the pre-processed data is sent into the model for an output and computes reconstruction loss</a:t>
            </a:r>
          </a:p>
          <a:p>
            <a:pPr marL="228600" lvl="0" indent="-228600">
              <a:buAutoNum type="arabicPeriod"/>
            </a:pPr>
            <a:r>
              <a:rPr lang="en-US"/>
              <a:t>This </a:t>
            </a:r>
            <a:r>
              <a:rPr lang="en-US" dirty="0"/>
              <a:t>loss value is then compared to a threshold determined through </a:t>
            </a:r>
            <a:r>
              <a:rPr lang="en-US" dirty="0" err="1"/>
              <a:t>youden’s</a:t>
            </a:r>
            <a:r>
              <a:rPr lang="en-US" dirty="0"/>
              <a:t> index to find an optimal threshold</a:t>
            </a:r>
          </a:p>
          <a:p>
            <a:pPr marL="685800" lvl="1" indent="-228600">
              <a:buAutoNum type="arabicPeriod"/>
            </a:pPr>
            <a:r>
              <a:rPr lang="en-US" dirty="0"/>
              <a:t>If the value is over threshold -&gt; send alert through azure function</a:t>
            </a:r>
          </a:p>
          <a:p>
            <a:pPr marL="685800" lvl="1" indent="-228600">
              <a:buAutoNum type="arabicPeriod"/>
            </a:pPr>
            <a:r>
              <a:rPr lang="en-US" dirty="0"/>
              <a:t>If the value is not over threshold -&gt; throw away frames its useless</a:t>
            </a:r>
          </a:p>
        </p:txBody>
      </p:sp>
      <p:sp>
        <p:nvSpPr>
          <p:cNvPr id="4" name="Slide Number Placeholder 3"/>
          <p:cNvSpPr>
            <a:spLocks noGrp="1"/>
          </p:cNvSpPr>
          <p:nvPr>
            <p:ph type="sldNum" sz="quarter" idx="5"/>
          </p:nvPr>
        </p:nvSpPr>
        <p:spPr/>
        <p:txBody>
          <a:bodyPr/>
          <a:lstStyle/>
          <a:p>
            <a:fld id="{49D58901-C55D-427E-ADE5-9BBFAD9D73E3}" type="slidenum">
              <a:rPr lang="en-AU" smtClean="0"/>
              <a:t>4</a:t>
            </a:fld>
            <a:endParaRPr lang="en-AU"/>
          </a:p>
        </p:txBody>
      </p:sp>
    </p:spTree>
    <p:extLst>
      <p:ext uri="{BB962C8B-B14F-4D97-AF65-F5344CB8AC3E}">
        <p14:creationId xmlns:p14="http://schemas.microsoft.com/office/powerpoint/2010/main" val="2537192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5</a:t>
            </a:fld>
            <a:endParaRPr lang="en-AU"/>
          </a:p>
        </p:txBody>
      </p:sp>
    </p:spTree>
    <p:extLst>
      <p:ext uri="{BB962C8B-B14F-4D97-AF65-F5344CB8AC3E}">
        <p14:creationId xmlns:p14="http://schemas.microsoft.com/office/powerpoint/2010/main" val="371284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 accuracy was based off a paper I had read in thesis A that achieved 98% accuracy on 50 total samples, so maybe shooting a bit too high</a:t>
            </a:r>
          </a:p>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6</a:t>
            </a:fld>
            <a:endParaRPr lang="en-AU"/>
          </a:p>
        </p:txBody>
      </p:sp>
    </p:spTree>
    <p:extLst>
      <p:ext uri="{BB962C8B-B14F-4D97-AF65-F5344CB8AC3E}">
        <p14:creationId xmlns:p14="http://schemas.microsoft.com/office/powerpoint/2010/main" val="44640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7</a:t>
            </a:fld>
            <a:endParaRPr lang="en-AU"/>
          </a:p>
        </p:txBody>
      </p:sp>
    </p:spTree>
    <p:extLst>
      <p:ext uri="{BB962C8B-B14F-4D97-AF65-F5344CB8AC3E}">
        <p14:creationId xmlns:p14="http://schemas.microsoft.com/office/powerpoint/2010/main" val="280482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slide will show a sequence of images to visualise this cleaning</a:t>
            </a:r>
          </a:p>
        </p:txBody>
      </p:sp>
      <p:sp>
        <p:nvSpPr>
          <p:cNvPr id="4" name="Slide Number Placeholder 3"/>
          <p:cNvSpPr>
            <a:spLocks noGrp="1"/>
          </p:cNvSpPr>
          <p:nvPr>
            <p:ph type="sldNum" sz="quarter" idx="5"/>
          </p:nvPr>
        </p:nvSpPr>
        <p:spPr/>
        <p:txBody>
          <a:bodyPr/>
          <a:lstStyle/>
          <a:p>
            <a:fld id="{49D58901-C55D-427E-ADE5-9BBFAD9D73E3}" type="slidenum">
              <a:rPr lang="en-AU" smtClean="0"/>
              <a:t>8</a:t>
            </a:fld>
            <a:endParaRPr lang="en-AU"/>
          </a:p>
        </p:txBody>
      </p:sp>
    </p:spTree>
    <p:extLst>
      <p:ext uri="{BB962C8B-B14F-4D97-AF65-F5344CB8AC3E}">
        <p14:creationId xmlns:p14="http://schemas.microsoft.com/office/powerpoint/2010/main" val="167027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D58901-C55D-427E-ADE5-9BBFAD9D73E3}" type="slidenum">
              <a:rPr lang="en-AU" smtClean="0"/>
              <a:t>9</a:t>
            </a:fld>
            <a:endParaRPr lang="en-AU"/>
          </a:p>
        </p:txBody>
      </p:sp>
    </p:spTree>
    <p:extLst>
      <p:ext uri="{BB962C8B-B14F-4D97-AF65-F5344CB8AC3E}">
        <p14:creationId xmlns:p14="http://schemas.microsoft.com/office/powerpoint/2010/main" val="518225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B296D3CA-2A4D-435D-8786-299F6A753033}"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759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7EB2EC-CDBA-4EBF-80A5-C7BA6B77EDFB}" type="datetimeFigureOut">
              <a:rPr lang="en-AU" smtClean="0"/>
              <a:t>21/11/2021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288092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0934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455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3434251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749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5054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6696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10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4520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EB2EC-CDBA-4EBF-80A5-C7BA6B77EDFB}" type="datetimeFigureOut">
              <a:rPr lang="en-AU" smtClean="0"/>
              <a:t>21/11/2021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296D3CA-2A4D-435D-8786-299F6A753033}"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60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7EB2EC-CDBA-4EBF-80A5-C7BA6B77EDFB}" type="datetimeFigureOut">
              <a:rPr lang="en-AU" smtClean="0"/>
              <a:t>21/11/2021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2436752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7EB2EC-CDBA-4EBF-80A5-C7BA6B77EDFB}" type="datetimeFigureOut">
              <a:rPr lang="en-AU" smtClean="0"/>
              <a:t>21/11/2021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296D3CA-2A4D-435D-8786-299F6A753033}"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11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7EB2EC-CDBA-4EBF-80A5-C7BA6B77EDFB}" type="datetimeFigureOut">
              <a:rPr lang="en-AU" smtClean="0"/>
              <a:t>21/11/2021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296D3CA-2A4D-435D-8786-299F6A753033}"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8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7EB2EC-CDBA-4EBF-80A5-C7BA6B77EDFB}" type="datetimeFigureOut">
              <a:rPr lang="en-AU" smtClean="0"/>
              <a:t>21/11/2021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56962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7EB2EC-CDBA-4EBF-80A5-C7BA6B77EDFB}" type="datetimeFigureOut">
              <a:rPr lang="en-AU" smtClean="0"/>
              <a:t>21/11/2021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296D3CA-2A4D-435D-8786-299F6A753033}"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8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7EB2EC-CDBA-4EBF-80A5-C7BA6B77EDFB}" type="datetimeFigureOut">
              <a:rPr lang="en-AU" smtClean="0"/>
              <a:t>21/11/2021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296D3CA-2A4D-435D-8786-299F6A753033}" type="slidenum">
              <a:rPr lang="en-AU" smtClean="0"/>
              <a:t>‹#›</a:t>
            </a:fld>
            <a:endParaRPr lang="en-AU"/>
          </a:p>
        </p:txBody>
      </p:sp>
    </p:spTree>
    <p:extLst>
      <p:ext uri="{BB962C8B-B14F-4D97-AF65-F5344CB8AC3E}">
        <p14:creationId xmlns:p14="http://schemas.microsoft.com/office/powerpoint/2010/main" val="514033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7EB2EC-CDBA-4EBF-80A5-C7BA6B77EDFB}" type="datetimeFigureOut">
              <a:rPr lang="en-AU" smtClean="0"/>
              <a:t>21/11/2021</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96D3CA-2A4D-435D-8786-299F6A753033}" type="slidenum">
              <a:rPr lang="en-AU" smtClean="0"/>
              <a:t>‹#›</a:t>
            </a:fld>
            <a:endParaRPr lang="en-AU"/>
          </a:p>
        </p:txBody>
      </p:sp>
    </p:spTree>
    <p:extLst>
      <p:ext uri="{BB962C8B-B14F-4D97-AF65-F5344CB8AC3E}">
        <p14:creationId xmlns:p14="http://schemas.microsoft.com/office/powerpoint/2010/main" val="1410415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2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who.int/news-roo#m/fact-sheets/detail/fall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C3BD-1A1A-48EE-81F7-F1909F1E5CB5}"/>
              </a:ext>
            </a:extLst>
          </p:cNvPr>
          <p:cNvSpPr>
            <a:spLocks noGrp="1"/>
          </p:cNvSpPr>
          <p:nvPr>
            <p:ph type="ctrTitle"/>
          </p:nvPr>
        </p:nvSpPr>
        <p:spPr>
          <a:xfrm>
            <a:off x="3043403" y="2221220"/>
            <a:ext cx="6105194" cy="2031055"/>
          </a:xfrm>
        </p:spPr>
        <p:txBody>
          <a:bodyPr>
            <a:normAutofit fontScale="90000"/>
          </a:bodyPr>
          <a:lstStyle/>
          <a:p>
            <a:r>
              <a:rPr lang="en-AU" dirty="0">
                <a:solidFill>
                  <a:schemeClr val="tx1"/>
                </a:solidFill>
              </a:rPr>
              <a:t>Privacy-ensuring fall detection using mmWave technology</a:t>
            </a:r>
          </a:p>
        </p:txBody>
      </p:sp>
      <p:sp>
        <p:nvSpPr>
          <p:cNvPr id="3" name="Subtitle 2">
            <a:extLst>
              <a:ext uri="{FF2B5EF4-FFF2-40B4-BE49-F238E27FC236}">
                <a16:creationId xmlns:a16="http://schemas.microsoft.com/office/drawing/2014/main" id="{CA63E78D-1727-4CDC-A466-2DBB3833B2FF}"/>
              </a:ext>
            </a:extLst>
          </p:cNvPr>
          <p:cNvSpPr>
            <a:spLocks noGrp="1"/>
          </p:cNvSpPr>
          <p:nvPr>
            <p:ph type="subTitle" idx="1"/>
          </p:nvPr>
        </p:nvSpPr>
        <p:spPr>
          <a:xfrm>
            <a:off x="3043403" y="4636780"/>
            <a:ext cx="6105194" cy="682079"/>
          </a:xfrm>
        </p:spPr>
        <p:txBody>
          <a:bodyPr>
            <a:normAutofit fontScale="85000" lnSpcReduction="20000"/>
          </a:bodyPr>
          <a:lstStyle/>
          <a:p>
            <a:r>
              <a:rPr lang="en-AU" dirty="0"/>
              <a:t>Abanob Tawfik</a:t>
            </a:r>
          </a:p>
          <a:p>
            <a:r>
              <a:rPr lang="en-AU" dirty="0"/>
              <a:t>z5075490</a:t>
            </a:r>
          </a:p>
        </p:txBody>
      </p:sp>
    </p:spTree>
    <p:extLst>
      <p:ext uri="{BB962C8B-B14F-4D97-AF65-F5344CB8AC3E}">
        <p14:creationId xmlns:p14="http://schemas.microsoft.com/office/powerpoint/2010/main" val="24797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52108" y="954756"/>
            <a:ext cx="2730414" cy="4946003"/>
          </a:xfrm>
        </p:spPr>
        <p:txBody>
          <a:bodyPr>
            <a:normAutofit/>
          </a:bodyPr>
          <a:lstStyle/>
          <a:p>
            <a:r>
              <a:rPr lang="en-AU" sz="3700" dirty="0">
                <a:solidFill>
                  <a:srgbClr val="FFFFFF"/>
                </a:solidFill>
              </a:rPr>
              <a:t>Methodology  Data Pre-processing</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a:xfrm>
            <a:off x="5140934" y="469900"/>
            <a:ext cx="5953630" cy="5405968"/>
          </a:xfrm>
        </p:spPr>
        <p:txBody>
          <a:bodyPr anchor="ctr">
            <a:normAutofit/>
          </a:bodyPr>
          <a:lstStyle/>
          <a:p>
            <a:r>
              <a:rPr lang="en-AU" dirty="0"/>
              <a:t>Requirement</a:t>
            </a:r>
          </a:p>
          <a:p>
            <a:pPr lvl="1"/>
            <a:r>
              <a:rPr lang="en-AU" dirty="0"/>
              <a:t>Turn clean mmWave data into frame sequences that can be used by the model</a:t>
            </a:r>
          </a:p>
          <a:p>
            <a:pPr lvl="1"/>
            <a:r>
              <a:rPr lang="en-AU" dirty="0"/>
              <a:t>Oversample all frames to have the same number of points</a:t>
            </a:r>
          </a:p>
          <a:p>
            <a:pPr lvl="1"/>
            <a:r>
              <a:rPr lang="en-AU" dirty="0"/>
              <a:t>Checkpoint data during pre-processing to prevent unnecessary re-processing</a:t>
            </a:r>
          </a:p>
          <a:p>
            <a:pPr lvl="1"/>
            <a:r>
              <a:rPr lang="en-AU" dirty="0"/>
              <a:t>Customisable hyper-parameters to modify training</a:t>
            </a:r>
          </a:p>
        </p:txBody>
      </p:sp>
    </p:spTree>
    <p:extLst>
      <p:ext uri="{BB962C8B-B14F-4D97-AF65-F5344CB8AC3E}">
        <p14:creationId xmlns:p14="http://schemas.microsoft.com/office/powerpoint/2010/main" val="53508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52108" y="954756"/>
            <a:ext cx="2730414" cy="4946003"/>
          </a:xfrm>
        </p:spPr>
        <p:txBody>
          <a:bodyPr>
            <a:normAutofit/>
          </a:bodyPr>
          <a:lstStyle/>
          <a:p>
            <a:r>
              <a:rPr lang="en-AU" sz="3700" dirty="0">
                <a:solidFill>
                  <a:srgbClr val="FFFFFF"/>
                </a:solidFill>
              </a:rPr>
              <a:t>Methodology  Data Pre-processing</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a:xfrm>
            <a:off x="5140934" y="469900"/>
            <a:ext cx="5953630" cy="5405968"/>
          </a:xfrm>
        </p:spPr>
        <p:txBody>
          <a:bodyPr anchor="ctr">
            <a:normAutofit/>
          </a:bodyPr>
          <a:lstStyle/>
          <a:p>
            <a:pPr>
              <a:lnSpc>
                <a:spcPct val="90000"/>
              </a:lnSpc>
              <a:buFont typeface="Wingdings" panose="05000000000000000000" pitchFamily="2" charset="2"/>
              <a:buChar char="ü"/>
            </a:pPr>
            <a:r>
              <a:rPr lang="en-AU" dirty="0"/>
              <a:t>Function that loads the raw mmWave data from the sample files</a:t>
            </a:r>
          </a:p>
          <a:p>
            <a:pPr>
              <a:lnSpc>
                <a:spcPct val="90000"/>
              </a:lnSpc>
              <a:buFont typeface="Wingdings" panose="05000000000000000000" pitchFamily="2" charset="2"/>
              <a:buChar char="ü"/>
            </a:pPr>
            <a:r>
              <a:rPr lang="en-AU" dirty="0"/>
              <a:t>Function that will remove outliers, or invalid points</a:t>
            </a:r>
          </a:p>
          <a:p>
            <a:pPr>
              <a:lnSpc>
                <a:spcPct val="90000"/>
              </a:lnSpc>
              <a:buFont typeface="Wingdings" panose="05000000000000000000" pitchFamily="2" charset="2"/>
              <a:buChar char="ü"/>
            </a:pPr>
            <a:r>
              <a:rPr lang="en-AU" dirty="0"/>
              <a:t>Function that groups together points into a single frame</a:t>
            </a:r>
          </a:p>
          <a:p>
            <a:pPr>
              <a:lnSpc>
                <a:spcPct val="90000"/>
              </a:lnSpc>
              <a:buFont typeface="Wingdings" panose="05000000000000000000" pitchFamily="2" charset="2"/>
              <a:buChar char="ü"/>
            </a:pPr>
            <a:r>
              <a:rPr lang="en-AU" dirty="0"/>
              <a:t>Function that groups frames together in a sequence</a:t>
            </a:r>
          </a:p>
          <a:p>
            <a:pPr>
              <a:lnSpc>
                <a:spcPct val="90000"/>
              </a:lnSpc>
              <a:buFont typeface="Wingdings" panose="05000000000000000000" pitchFamily="2" charset="2"/>
              <a:buChar char="ü"/>
            </a:pPr>
            <a:r>
              <a:rPr lang="en-AU" dirty="0"/>
              <a:t>Function that uses a sliding window to move across sample</a:t>
            </a:r>
          </a:p>
          <a:p>
            <a:pPr>
              <a:lnSpc>
                <a:spcPct val="90000"/>
              </a:lnSpc>
              <a:buFont typeface="Wingdings" panose="05000000000000000000" pitchFamily="2" charset="2"/>
              <a:buChar char="ü"/>
            </a:pPr>
            <a:r>
              <a:rPr lang="en-AU" dirty="0"/>
              <a:t>Function that oversamples all frames to have the same number of points</a:t>
            </a:r>
          </a:p>
        </p:txBody>
      </p:sp>
      <p:pic>
        <p:nvPicPr>
          <p:cNvPr id="5" name="Picture 4">
            <a:extLst>
              <a:ext uri="{FF2B5EF4-FFF2-40B4-BE49-F238E27FC236}">
                <a16:creationId xmlns:a16="http://schemas.microsoft.com/office/drawing/2014/main" id="{B7557575-180C-4DC4-992E-47DD61EC3803}"/>
              </a:ext>
            </a:extLst>
          </p:cNvPr>
          <p:cNvPicPr>
            <a:picLocks noChangeAspect="1"/>
          </p:cNvPicPr>
          <p:nvPr/>
        </p:nvPicPr>
        <p:blipFill>
          <a:blip r:embed="rId4"/>
          <a:stretch>
            <a:fillRect/>
          </a:stretch>
        </p:blipFill>
        <p:spPr>
          <a:xfrm>
            <a:off x="317995" y="151739"/>
            <a:ext cx="10210800" cy="1381125"/>
          </a:xfrm>
          <a:prstGeom prst="rect">
            <a:avLst/>
          </a:prstGeom>
        </p:spPr>
      </p:pic>
      <p:pic>
        <p:nvPicPr>
          <p:cNvPr id="7" name="Picture 6">
            <a:extLst>
              <a:ext uri="{FF2B5EF4-FFF2-40B4-BE49-F238E27FC236}">
                <a16:creationId xmlns:a16="http://schemas.microsoft.com/office/drawing/2014/main" id="{B63BA647-C6D8-4E0C-8AD8-BE06E0A3693D}"/>
              </a:ext>
            </a:extLst>
          </p:cNvPr>
          <p:cNvPicPr>
            <a:picLocks noChangeAspect="1"/>
          </p:cNvPicPr>
          <p:nvPr/>
        </p:nvPicPr>
        <p:blipFill>
          <a:blip r:embed="rId5"/>
          <a:stretch>
            <a:fillRect/>
          </a:stretch>
        </p:blipFill>
        <p:spPr>
          <a:xfrm>
            <a:off x="1696387" y="5265738"/>
            <a:ext cx="2390775" cy="904875"/>
          </a:xfrm>
          <a:prstGeom prst="rect">
            <a:avLst/>
          </a:prstGeom>
        </p:spPr>
      </p:pic>
      <p:pic>
        <p:nvPicPr>
          <p:cNvPr id="11" name="Picture 10">
            <a:extLst>
              <a:ext uri="{FF2B5EF4-FFF2-40B4-BE49-F238E27FC236}">
                <a16:creationId xmlns:a16="http://schemas.microsoft.com/office/drawing/2014/main" id="{A1514020-E822-49F0-AE3F-B268FB13051F}"/>
              </a:ext>
            </a:extLst>
          </p:cNvPr>
          <p:cNvPicPr>
            <a:picLocks noChangeAspect="1"/>
          </p:cNvPicPr>
          <p:nvPr/>
        </p:nvPicPr>
        <p:blipFill>
          <a:blip r:embed="rId6"/>
          <a:stretch>
            <a:fillRect/>
          </a:stretch>
        </p:blipFill>
        <p:spPr>
          <a:xfrm>
            <a:off x="1781818" y="-1181596"/>
            <a:ext cx="6438900" cy="2286000"/>
          </a:xfrm>
          <a:prstGeom prst="rect">
            <a:avLst/>
          </a:prstGeom>
        </p:spPr>
      </p:pic>
      <p:pic>
        <p:nvPicPr>
          <p:cNvPr id="15" name="Picture 14">
            <a:extLst>
              <a:ext uri="{FF2B5EF4-FFF2-40B4-BE49-F238E27FC236}">
                <a16:creationId xmlns:a16="http://schemas.microsoft.com/office/drawing/2014/main" id="{65CB6AB8-13FB-47AE-8E5A-879CBF3CB2FF}"/>
              </a:ext>
            </a:extLst>
          </p:cNvPr>
          <p:cNvPicPr>
            <a:picLocks noChangeAspect="1"/>
          </p:cNvPicPr>
          <p:nvPr/>
        </p:nvPicPr>
        <p:blipFill>
          <a:blip r:embed="rId7"/>
          <a:stretch>
            <a:fillRect/>
          </a:stretch>
        </p:blipFill>
        <p:spPr>
          <a:xfrm>
            <a:off x="6564312" y="5965825"/>
            <a:ext cx="5153025" cy="409575"/>
          </a:xfrm>
          <a:prstGeom prst="rect">
            <a:avLst/>
          </a:prstGeom>
        </p:spPr>
      </p:pic>
      <p:pic>
        <p:nvPicPr>
          <p:cNvPr id="17" name="Picture 16">
            <a:extLst>
              <a:ext uri="{FF2B5EF4-FFF2-40B4-BE49-F238E27FC236}">
                <a16:creationId xmlns:a16="http://schemas.microsoft.com/office/drawing/2014/main" id="{2CBA9384-CB64-45B3-A45B-FEBCB4CB5216}"/>
              </a:ext>
            </a:extLst>
          </p:cNvPr>
          <p:cNvPicPr>
            <a:picLocks noChangeAspect="1"/>
          </p:cNvPicPr>
          <p:nvPr/>
        </p:nvPicPr>
        <p:blipFill>
          <a:blip r:embed="rId8"/>
          <a:stretch>
            <a:fillRect/>
          </a:stretch>
        </p:blipFill>
        <p:spPr>
          <a:xfrm>
            <a:off x="700978" y="1885090"/>
            <a:ext cx="3943350" cy="1819275"/>
          </a:xfrm>
          <a:prstGeom prst="rect">
            <a:avLst/>
          </a:prstGeom>
        </p:spPr>
      </p:pic>
    </p:spTree>
    <p:extLst>
      <p:ext uri="{BB962C8B-B14F-4D97-AF65-F5344CB8AC3E}">
        <p14:creationId xmlns:p14="http://schemas.microsoft.com/office/powerpoint/2010/main" val="159375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52108" y="954756"/>
            <a:ext cx="2730414" cy="4946003"/>
          </a:xfrm>
        </p:spPr>
        <p:txBody>
          <a:bodyPr>
            <a:normAutofit/>
          </a:bodyPr>
          <a:lstStyle/>
          <a:p>
            <a:r>
              <a:rPr lang="en-AU" sz="3700" dirty="0">
                <a:solidFill>
                  <a:srgbClr val="FFFFFF"/>
                </a:solidFill>
              </a:rPr>
              <a:t>Methodology Data Pre-processing</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a:xfrm>
            <a:off x="5140934" y="469900"/>
            <a:ext cx="5953630" cy="5405968"/>
          </a:xfrm>
        </p:spPr>
        <p:txBody>
          <a:bodyPr anchor="ctr">
            <a:normAutofit/>
          </a:bodyPr>
          <a:lstStyle/>
          <a:p>
            <a:pPr>
              <a:buFont typeface="Wingdings" panose="05000000000000000000" pitchFamily="2" charset="2"/>
              <a:buChar char="ü"/>
            </a:pPr>
            <a:r>
              <a:rPr lang="en-AU" dirty="0"/>
              <a:t>Function that saves oversampled frame sequences into npy files</a:t>
            </a:r>
          </a:p>
          <a:p>
            <a:pPr>
              <a:buFont typeface="Wingdings" panose="05000000000000000000" pitchFamily="2" charset="2"/>
              <a:buChar char="ü"/>
            </a:pPr>
            <a:r>
              <a:rPr lang="en-AU" dirty="0"/>
              <a:t>Function that is able to load saved npy data as samples</a:t>
            </a:r>
          </a:p>
        </p:txBody>
      </p:sp>
    </p:spTree>
    <p:extLst>
      <p:ext uri="{BB962C8B-B14F-4D97-AF65-F5344CB8AC3E}">
        <p14:creationId xmlns:p14="http://schemas.microsoft.com/office/powerpoint/2010/main" val="18777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4E0D-CAF1-47FA-AAFC-4BDED3A6E356}"/>
              </a:ext>
            </a:extLst>
          </p:cNvPr>
          <p:cNvSpPr>
            <a:spLocks noGrp="1"/>
          </p:cNvSpPr>
          <p:nvPr>
            <p:ph type="title"/>
          </p:nvPr>
        </p:nvSpPr>
        <p:spPr/>
        <p:txBody>
          <a:bodyPr/>
          <a:lstStyle/>
          <a:p>
            <a:r>
              <a:rPr lang="en-AU" dirty="0"/>
              <a:t>Methodology – Data Splitting</a:t>
            </a:r>
          </a:p>
        </p:txBody>
      </p:sp>
      <p:sp>
        <p:nvSpPr>
          <p:cNvPr id="3" name="Content Placeholder 2">
            <a:extLst>
              <a:ext uri="{FF2B5EF4-FFF2-40B4-BE49-F238E27FC236}">
                <a16:creationId xmlns:a16="http://schemas.microsoft.com/office/drawing/2014/main" id="{F99F93E7-3003-44A3-B882-DE8AA1F4A385}"/>
              </a:ext>
            </a:extLst>
          </p:cNvPr>
          <p:cNvSpPr>
            <a:spLocks noGrp="1"/>
          </p:cNvSpPr>
          <p:nvPr>
            <p:ph idx="1"/>
          </p:nvPr>
        </p:nvSpPr>
        <p:spPr/>
        <p:txBody>
          <a:bodyPr/>
          <a:lstStyle/>
          <a:p>
            <a:r>
              <a:rPr lang="en-AU" dirty="0"/>
              <a:t>Requirement</a:t>
            </a:r>
          </a:p>
          <a:p>
            <a:pPr lvl="1"/>
            <a:r>
              <a:rPr lang="en-AU" dirty="0"/>
              <a:t>Data had to be split between a training and test set</a:t>
            </a:r>
          </a:p>
          <a:p>
            <a:pPr lvl="1"/>
            <a:r>
              <a:rPr lang="en-AU" dirty="0"/>
              <a:t>Samples for training, computing threshold and validating threshold had to have an even distribution of samples</a:t>
            </a:r>
          </a:p>
          <a:p>
            <a:pPr>
              <a:buFont typeface="Wingdings" panose="05000000000000000000" pitchFamily="2" charset="2"/>
              <a:buChar char="ü"/>
            </a:pPr>
            <a:r>
              <a:rPr lang="en-AU" dirty="0"/>
              <a:t>Function developed to evenly distribute samples from each activity for training, computing threshold and validating threshold</a:t>
            </a:r>
          </a:p>
        </p:txBody>
      </p:sp>
      <p:pic>
        <p:nvPicPr>
          <p:cNvPr id="6" name="Picture 5" descr="Diagram&#10;&#10;Description automatically generated">
            <a:extLst>
              <a:ext uri="{FF2B5EF4-FFF2-40B4-BE49-F238E27FC236}">
                <a16:creationId xmlns:a16="http://schemas.microsoft.com/office/drawing/2014/main" id="{4E0E7765-8658-4333-9503-D7BFF9F11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242" y="623088"/>
            <a:ext cx="7001828" cy="5611823"/>
          </a:xfrm>
          <a:prstGeom prst="rect">
            <a:avLst/>
          </a:prstGeom>
        </p:spPr>
      </p:pic>
    </p:spTree>
    <p:extLst>
      <p:ext uri="{BB962C8B-B14F-4D97-AF65-F5344CB8AC3E}">
        <p14:creationId xmlns:p14="http://schemas.microsoft.com/office/powerpoint/2010/main" val="27261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52108" y="954756"/>
            <a:ext cx="2730414" cy="4946003"/>
          </a:xfrm>
        </p:spPr>
        <p:txBody>
          <a:bodyPr>
            <a:normAutofit/>
          </a:bodyPr>
          <a:lstStyle/>
          <a:p>
            <a:r>
              <a:rPr lang="en-AU" sz="3700" dirty="0">
                <a:solidFill>
                  <a:srgbClr val="FFFFFF"/>
                </a:solidFill>
              </a:rPr>
              <a:t>Methodology Variational Autoencoder</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a:xfrm>
            <a:off x="5140934" y="469900"/>
            <a:ext cx="5953630" cy="5405968"/>
          </a:xfrm>
        </p:spPr>
        <p:txBody>
          <a:bodyPr anchor="ctr">
            <a:normAutofit/>
          </a:bodyPr>
          <a:lstStyle/>
          <a:p>
            <a:r>
              <a:rPr lang="en-AU" dirty="0"/>
              <a:t>Requirement: Develop a generative model that is able to reconstruct frame sequences and calculate the reconstruction loss of input</a:t>
            </a:r>
          </a:p>
          <a:p>
            <a:pPr>
              <a:buFont typeface="Wingdings" panose="05000000000000000000" pitchFamily="2" charset="2"/>
              <a:buChar char="ü"/>
            </a:pPr>
            <a:r>
              <a:rPr lang="en-AU" dirty="0"/>
              <a:t>Model is developed in TensorFlow and </a:t>
            </a:r>
            <a:r>
              <a:rPr lang="en-AU" dirty="0" err="1"/>
              <a:t>Keras</a:t>
            </a:r>
            <a:endParaRPr lang="en-AU" dirty="0"/>
          </a:p>
          <a:p>
            <a:pPr>
              <a:buFont typeface="Wingdings" panose="05000000000000000000" pitchFamily="2" charset="2"/>
              <a:buChar char="ü"/>
            </a:pPr>
            <a:r>
              <a:rPr lang="en-AU" dirty="0"/>
              <a:t>Model is able to checkpoint after each epoch</a:t>
            </a:r>
          </a:p>
          <a:p>
            <a:pPr>
              <a:buFont typeface="Wingdings" panose="05000000000000000000" pitchFamily="2" charset="2"/>
              <a:buChar char="ü"/>
            </a:pPr>
            <a:r>
              <a:rPr lang="en-AU" dirty="0"/>
              <a:t>Model is able to be loaded from any checkpoint of choosing</a:t>
            </a:r>
          </a:p>
          <a:p>
            <a:pPr>
              <a:buFont typeface="Wingdings" panose="05000000000000000000" pitchFamily="2" charset="2"/>
              <a:buChar char="ü"/>
            </a:pPr>
            <a:r>
              <a:rPr lang="en-AU" dirty="0"/>
              <a:t>Reconstruction loss is computed from the output of the model</a:t>
            </a:r>
          </a:p>
        </p:txBody>
      </p:sp>
      <p:pic>
        <p:nvPicPr>
          <p:cNvPr id="5" name="Picture 4">
            <a:extLst>
              <a:ext uri="{FF2B5EF4-FFF2-40B4-BE49-F238E27FC236}">
                <a16:creationId xmlns:a16="http://schemas.microsoft.com/office/drawing/2014/main" id="{9670D9D2-91F1-4C51-A393-21C6474771A2}"/>
              </a:ext>
            </a:extLst>
          </p:cNvPr>
          <p:cNvPicPr>
            <a:picLocks noChangeAspect="1"/>
          </p:cNvPicPr>
          <p:nvPr/>
        </p:nvPicPr>
        <p:blipFill>
          <a:blip r:embed="rId4"/>
          <a:stretch>
            <a:fillRect/>
          </a:stretch>
        </p:blipFill>
        <p:spPr>
          <a:xfrm>
            <a:off x="5065585" y="5702300"/>
            <a:ext cx="6715125" cy="685800"/>
          </a:xfrm>
          <a:prstGeom prst="rect">
            <a:avLst/>
          </a:prstGeom>
        </p:spPr>
      </p:pic>
      <p:pic>
        <p:nvPicPr>
          <p:cNvPr id="7" name="Picture 6">
            <a:extLst>
              <a:ext uri="{FF2B5EF4-FFF2-40B4-BE49-F238E27FC236}">
                <a16:creationId xmlns:a16="http://schemas.microsoft.com/office/drawing/2014/main" id="{47973E51-19B8-427F-9550-DB061AA70B82}"/>
              </a:ext>
            </a:extLst>
          </p:cNvPr>
          <p:cNvPicPr>
            <a:picLocks noChangeAspect="1"/>
          </p:cNvPicPr>
          <p:nvPr/>
        </p:nvPicPr>
        <p:blipFill>
          <a:blip r:embed="rId5"/>
          <a:stretch>
            <a:fillRect/>
          </a:stretch>
        </p:blipFill>
        <p:spPr>
          <a:xfrm>
            <a:off x="100170" y="304292"/>
            <a:ext cx="5115814" cy="930148"/>
          </a:xfrm>
          <a:prstGeom prst="rect">
            <a:avLst/>
          </a:prstGeom>
        </p:spPr>
      </p:pic>
    </p:spTree>
    <p:extLst>
      <p:ext uri="{BB962C8B-B14F-4D97-AF65-F5344CB8AC3E}">
        <p14:creationId xmlns:p14="http://schemas.microsoft.com/office/powerpoint/2010/main" val="9643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p:txBody>
          <a:bodyPr/>
          <a:lstStyle/>
          <a:p>
            <a:r>
              <a:rPr lang="en-AU" dirty="0"/>
              <a:t>Methodology – Variational Autoencoder</a:t>
            </a:r>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p:txBody>
          <a:bodyPr>
            <a:normAutofit/>
          </a:bodyPr>
          <a:lstStyle/>
          <a:p>
            <a:endParaRPr lang="en-AU" dirty="0"/>
          </a:p>
        </p:txBody>
      </p:sp>
      <p:pic>
        <p:nvPicPr>
          <p:cNvPr id="4" name="Picture 3" descr="Graphical user interface&#10;&#10;Description automatically generated">
            <a:extLst>
              <a:ext uri="{FF2B5EF4-FFF2-40B4-BE49-F238E27FC236}">
                <a16:creationId xmlns:a16="http://schemas.microsoft.com/office/drawing/2014/main" id="{A1500972-2A20-4927-B56C-300D0CF8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11" y="620584"/>
            <a:ext cx="10037911" cy="4416681"/>
          </a:xfrm>
          <a:prstGeom prst="rect">
            <a:avLst/>
          </a:prstGeom>
        </p:spPr>
      </p:pic>
      <p:pic>
        <p:nvPicPr>
          <p:cNvPr id="6" name="Picture 5">
            <a:extLst>
              <a:ext uri="{FF2B5EF4-FFF2-40B4-BE49-F238E27FC236}">
                <a16:creationId xmlns:a16="http://schemas.microsoft.com/office/drawing/2014/main" id="{EC7F67F7-1145-43B1-BDDA-ABD5F4D4C7E9}"/>
              </a:ext>
            </a:extLst>
          </p:cNvPr>
          <p:cNvPicPr>
            <a:picLocks noChangeAspect="1"/>
          </p:cNvPicPr>
          <p:nvPr/>
        </p:nvPicPr>
        <p:blipFill>
          <a:blip r:embed="rId4"/>
          <a:stretch>
            <a:fillRect/>
          </a:stretch>
        </p:blipFill>
        <p:spPr>
          <a:xfrm>
            <a:off x="3144987" y="0"/>
            <a:ext cx="5524003" cy="6858000"/>
          </a:xfrm>
          <a:prstGeom prst="rect">
            <a:avLst/>
          </a:prstGeom>
        </p:spPr>
      </p:pic>
    </p:spTree>
    <p:extLst>
      <p:ext uri="{BB962C8B-B14F-4D97-AF65-F5344CB8AC3E}">
        <p14:creationId xmlns:p14="http://schemas.microsoft.com/office/powerpoint/2010/main" val="34016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29140" y="972766"/>
            <a:ext cx="2835464" cy="1254868"/>
          </a:xfrm>
        </p:spPr>
        <p:txBody>
          <a:bodyPr anchor="b">
            <a:normAutofit/>
          </a:bodyPr>
          <a:lstStyle/>
          <a:p>
            <a:r>
              <a:rPr lang="en-AU" sz="2800" dirty="0">
                <a:solidFill>
                  <a:srgbClr val="262626"/>
                </a:solidFill>
              </a:rPr>
              <a:t>Methodology Thresholding</a:t>
            </a:r>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a:xfrm>
            <a:off x="929141" y="2430471"/>
            <a:ext cx="2835464" cy="3552039"/>
          </a:xfrm>
        </p:spPr>
        <p:txBody>
          <a:bodyPr>
            <a:normAutofit/>
          </a:bodyPr>
          <a:lstStyle/>
          <a:p>
            <a:pPr>
              <a:lnSpc>
                <a:spcPct val="90000"/>
              </a:lnSpc>
            </a:pPr>
            <a:r>
              <a:rPr lang="en-AU" sz="1500" dirty="0">
                <a:solidFill>
                  <a:srgbClr val="262626"/>
                </a:solidFill>
              </a:rPr>
              <a:t>Requirement: Develop code to compute an optimal threshold that maximises the TPR – FPR</a:t>
            </a:r>
          </a:p>
          <a:p>
            <a:pPr>
              <a:lnSpc>
                <a:spcPct val="90000"/>
              </a:lnSpc>
            </a:pPr>
            <a:r>
              <a:rPr lang="en-AU" sz="1500" dirty="0">
                <a:solidFill>
                  <a:srgbClr val="262626"/>
                </a:solidFill>
              </a:rPr>
              <a:t>Special thanks to Reza for helping develop a majority of this code</a:t>
            </a:r>
          </a:p>
          <a:p>
            <a:pPr>
              <a:lnSpc>
                <a:spcPct val="90000"/>
              </a:lnSpc>
              <a:buFont typeface="Wingdings" panose="05000000000000000000" pitchFamily="2" charset="2"/>
              <a:buChar char="ü"/>
            </a:pPr>
            <a:r>
              <a:rPr lang="en-AU" sz="1500" dirty="0">
                <a:solidFill>
                  <a:srgbClr val="262626"/>
                </a:solidFill>
              </a:rPr>
              <a:t>Visualisation of the losses for ADL data and fall data</a:t>
            </a:r>
          </a:p>
          <a:p>
            <a:pPr>
              <a:lnSpc>
                <a:spcPct val="90000"/>
              </a:lnSpc>
              <a:buFont typeface="Wingdings" panose="05000000000000000000" pitchFamily="2" charset="2"/>
              <a:buChar char="ü"/>
            </a:pPr>
            <a:r>
              <a:rPr lang="en-AU" sz="1500" dirty="0">
                <a:solidFill>
                  <a:srgbClr val="262626"/>
                </a:solidFill>
              </a:rPr>
              <a:t>Threshold computed using Youden Index formula </a:t>
            </a:r>
          </a:p>
          <a:p>
            <a:pPr>
              <a:lnSpc>
                <a:spcPct val="90000"/>
              </a:lnSpc>
              <a:buFont typeface="Wingdings" panose="05000000000000000000" pitchFamily="2" charset="2"/>
              <a:buChar char="ü"/>
            </a:pPr>
            <a:r>
              <a:rPr lang="en-AU" sz="1500" dirty="0">
                <a:solidFill>
                  <a:srgbClr val="262626"/>
                </a:solidFill>
              </a:rPr>
              <a:t>Samples analysed 1 set of frames at a time</a:t>
            </a:r>
          </a:p>
        </p:txBody>
      </p:sp>
      <p:sp useBgFill="1">
        <p:nvSpPr>
          <p:cNvPr id="15" name="Rectangle 1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imeline&#10;&#10;Description automatically generated">
            <a:extLst>
              <a:ext uri="{FF2B5EF4-FFF2-40B4-BE49-F238E27FC236}">
                <a16:creationId xmlns:a16="http://schemas.microsoft.com/office/drawing/2014/main" id="{B96708CB-6437-4D13-AAD1-EB1BCF3EB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910" y="2145756"/>
            <a:ext cx="6098041" cy="2515441"/>
          </a:xfrm>
          <a:prstGeom prst="rect">
            <a:avLst/>
          </a:prstGeom>
        </p:spPr>
      </p:pic>
    </p:spTree>
    <p:extLst>
      <p:ext uri="{BB962C8B-B14F-4D97-AF65-F5344CB8AC3E}">
        <p14:creationId xmlns:p14="http://schemas.microsoft.com/office/powerpoint/2010/main" val="3452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p:txBody>
          <a:bodyPr/>
          <a:lstStyle/>
          <a:p>
            <a:r>
              <a:rPr lang="en-US" dirty="0"/>
              <a:t>Results</a:t>
            </a:r>
            <a:endParaRPr lang="en-AU" dirty="0"/>
          </a:p>
        </p:txBody>
      </p: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p:txBody>
          <a:bodyPr>
            <a:normAutofit/>
          </a:bodyPr>
          <a:lstStyle/>
          <a:p>
            <a:r>
              <a:rPr lang="en-US" dirty="0"/>
              <a:t>Results were generated on the model trained with 100 epochs using window size 20 and window step size of 1.</a:t>
            </a:r>
          </a:p>
          <a:p>
            <a:r>
              <a:rPr lang="en-AU" dirty="0">
                <a:solidFill>
                  <a:schemeClr val="tx1"/>
                </a:solidFill>
              </a:rPr>
              <a:t>In contrast to other papers, a large dataset was used in this experiment</a:t>
            </a:r>
            <a:endParaRPr lang="en-US" dirty="0"/>
          </a:p>
          <a:p>
            <a:r>
              <a:rPr lang="en-US" dirty="0"/>
              <a:t>There was a much greater number of ADL samples as opposed to non-fall samples</a:t>
            </a:r>
          </a:p>
          <a:p>
            <a:r>
              <a:rPr lang="en-US" dirty="0"/>
              <a:t>This goes back to the issue of falls being rare events especially in contrast to regular activity data</a:t>
            </a:r>
          </a:p>
          <a:p>
            <a:pPr lvl="1"/>
            <a:endParaRPr lang="en-US" dirty="0"/>
          </a:p>
          <a:p>
            <a:pPr marL="0" indent="0">
              <a:buNone/>
            </a:pPr>
            <a:endParaRPr lang="en-US" dirty="0"/>
          </a:p>
        </p:txBody>
      </p:sp>
    </p:spTree>
    <p:extLst>
      <p:ext uri="{BB962C8B-B14F-4D97-AF65-F5344CB8AC3E}">
        <p14:creationId xmlns:p14="http://schemas.microsoft.com/office/powerpoint/2010/main" val="275116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Result</a:t>
            </a:r>
            <a:endParaRPr lang="en-AU" sz="2800" dirty="0">
              <a:solidFill>
                <a:srgbClr val="262626"/>
              </a:solidFill>
            </a:endParaRPr>
          </a:p>
        </p:txBody>
      </p: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a:xfrm>
            <a:off x="929141" y="2430471"/>
            <a:ext cx="2835464" cy="3552039"/>
          </a:xfrm>
        </p:spPr>
        <p:txBody>
          <a:bodyPr>
            <a:normAutofit/>
          </a:bodyPr>
          <a:lstStyle/>
          <a:p>
            <a:pPr lvl="1"/>
            <a:r>
              <a:rPr lang="en-US" sz="1800" dirty="0">
                <a:solidFill>
                  <a:srgbClr val="262626"/>
                </a:solidFill>
              </a:rPr>
              <a:t>TPR and FPR mapped against each other</a:t>
            </a:r>
          </a:p>
          <a:p>
            <a:pPr lvl="1"/>
            <a:r>
              <a:rPr lang="en-US" sz="1800" dirty="0">
                <a:solidFill>
                  <a:srgbClr val="262626"/>
                </a:solidFill>
              </a:rPr>
              <a:t>If you increase TPR, you are also increasing FPR (almost like a slider)</a:t>
            </a:r>
          </a:p>
          <a:p>
            <a:pPr lvl="1"/>
            <a:r>
              <a:rPr lang="en-US" sz="1800" dirty="0">
                <a:solidFill>
                  <a:srgbClr val="262626"/>
                </a:solidFill>
              </a:rPr>
              <a:t>A balancing act to </a:t>
            </a:r>
            <a:r>
              <a:rPr lang="en-US" sz="1800" dirty="0" err="1">
                <a:solidFill>
                  <a:srgbClr val="262626"/>
                </a:solidFill>
              </a:rPr>
              <a:t>maximise</a:t>
            </a:r>
            <a:r>
              <a:rPr lang="en-US" sz="1800" dirty="0">
                <a:solidFill>
                  <a:srgbClr val="262626"/>
                </a:solidFill>
              </a:rPr>
              <a:t> the      TPR - FPR</a:t>
            </a:r>
          </a:p>
          <a:p>
            <a:pPr marL="0" indent="0">
              <a:buNone/>
            </a:pPr>
            <a:endParaRPr lang="en-US" sz="1800" dirty="0">
              <a:solidFill>
                <a:srgbClr val="262626"/>
              </a:solidFill>
            </a:endParaRPr>
          </a:p>
        </p:txBody>
      </p:sp>
      <p:sp useBgFill="1">
        <p:nvSpPr>
          <p:cNvPr id="24" name="Rectangle 2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10DFCE-FB2F-47AB-86FB-97E490DD1B88}"/>
              </a:ext>
            </a:extLst>
          </p:cNvPr>
          <p:cNvPicPr>
            <a:picLocks noChangeAspect="1"/>
          </p:cNvPicPr>
          <p:nvPr/>
        </p:nvPicPr>
        <p:blipFill>
          <a:blip r:embed="rId4"/>
          <a:stretch>
            <a:fillRect/>
          </a:stretch>
        </p:blipFill>
        <p:spPr>
          <a:xfrm>
            <a:off x="5435910" y="1414648"/>
            <a:ext cx="6098041" cy="3977656"/>
          </a:xfrm>
          <a:prstGeom prst="rect">
            <a:avLst/>
          </a:prstGeom>
        </p:spPr>
      </p:pic>
    </p:spTree>
    <p:extLst>
      <p:ext uri="{BB962C8B-B14F-4D97-AF65-F5344CB8AC3E}">
        <p14:creationId xmlns:p14="http://schemas.microsoft.com/office/powerpoint/2010/main" val="290373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0" name="Rectangle 1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Results</a:t>
            </a:r>
            <a:br>
              <a:rPr lang="en-US" sz="2800" dirty="0">
                <a:solidFill>
                  <a:srgbClr val="262626"/>
                </a:solidFill>
              </a:rPr>
            </a:br>
            <a:r>
              <a:rPr lang="en-US" sz="2800" dirty="0">
                <a:solidFill>
                  <a:srgbClr val="262626"/>
                </a:solidFill>
              </a:rPr>
              <a:t>Threshold</a:t>
            </a:r>
            <a:endParaRPr lang="en-AU" sz="2800" dirty="0">
              <a:solidFill>
                <a:srgbClr val="262626"/>
              </a:solidFill>
            </a:endParaRPr>
          </a:p>
        </p:txBody>
      </p: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a:xfrm>
            <a:off x="929141" y="2430471"/>
            <a:ext cx="2835464" cy="3552039"/>
          </a:xfrm>
        </p:spPr>
        <p:txBody>
          <a:bodyPr>
            <a:normAutofit/>
          </a:bodyPr>
          <a:lstStyle/>
          <a:p>
            <a:pPr lvl="1"/>
            <a:r>
              <a:rPr lang="en-US" sz="1800" dirty="0">
                <a:solidFill>
                  <a:srgbClr val="262626"/>
                </a:solidFill>
              </a:rPr>
              <a:t>All Losses for ADL Data mapped</a:t>
            </a:r>
          </a:p>
          <a:p>
            <a:pPr lvl="1"/>
            <a:r>
              <a:rPr lang="en-US" sz="1800" dirty="0">
                <a:solidFill>
                  <a:srgbClr val="262626"/>
                </a:solidFill>
              </a:rPr>
              <a:t>All Losses for fall Data Mapped</a:t>
            </a:r>
          </a:p>
          <a:p>
            <a:pPr lvl="1"/>
            <a:r>
              <a:rPr lang="en-US" sz="1800" dirty="0">
                <a:solidFill>
                  <a:srgbClr val="262626"/>
                </a:solidFill>
              </a:rPr>
              <a:t>All Losses for both ADL and fall data mapped </a:t>
            </a:r>
            <a:r>
              <a:rPr lang="en-US" sz="1800" dirty="0" err="1">
                <a:solidFill>
                  <a:srgbClr val="262626"/>
                </a:solidFill>
              </a:rPr>
              <a:t>ontop</a:t>
            </a:r>
            <a:r>
              <a:rPr lang="en-US" sz="1800" dirty="0">
                <a:solidFill>
                  <a:srgbClr val="262626"/>
                </a:solidFill>
              </a:rPr>
              <a:t> of each other</a:t>
            </a:r>
          </a:p>
          <a:p>
            <a:pPr marL="0" indent="0">
              <a:buNone/>
            </a:pPr>
            <a:endParaRPr lang="en-US" sz="1800" dirty="0">
              <a:solidFill>
                <a:srgbClr val="262626"/>
              </a:solidFill>
            </a:endParaRPr>
          </a:p>
        </p:txBody>
      </p:sp>
      <p:sp useBgFill="1">
        <p:nvSpPr>
          <p:cNvPr id="13" name="Rectangle 1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AE5C72-952A-4947-A05E-6017988B944A}"/>
              </a:ext>
            </a:extLst>
          </p:cNvPr>
          <p:cNvPicPr>
            <a:picLocks noChangeAspect="1"/>
          </p:cNvPicPr>
          <p:nvPr/>
        </p:nvPicPr>
        <p:blipFill>
          <a:blip r:embed="rId4"/>
          <a:stretch>
            <a:fillRect/>
          </a:stretch>
        </p:blipFill>
        <p:spPr>
          <a:xfrm>
            <a:off x="6052197" y="3022537"/>
            <a:ext cx="5009578" cy="3225865"/>
          </a:xfrm>
          <a:prstGeom prst="rect">
            <a:avLst/>
          </a:prstGeom>
        </p:spPr>
      </p:pic>
      <p:pic>
        <p:nvPicPr>
          <p:cNvPr id="14" name="Picture 13">
            <a:extLst>
              <a:ext uri="{FF2B5EF4-FFF2-40B4-BE49-F238E27FC236}">
                <a16:creationId xmlns:a16="http://schemas.microsoft.com/office/drawing/2014/main" id="{223A7323-DFC4-4314-997F-DFB628FE30F1}"/>
              </a:ext>
            </a:extLst>
          </p:cNvPr>
          <p:cNvPicPr>
            <a:picLocks noChangeAspect="1"/>
          </p:cNvPicPr>
          <p:nvPr/>
        </p:nvPicPr>
        <p:blipFill>
          <a:blip r:embed="rId5"/>
          <a:stretch>
            <a:fillRect/>
          </a:stretch>
        </p:blipFill>
        <p:spPr>
          <a:xfrm>
            <a:off x="4889160" y="361949"/>
            <a:ext cx="3705225" cy="2428875"/>
          </a:xfrm>
          <a:prstGeom prst="rect">
            <a:avLst/>
          </a:prstGeom>
        </p:spPr>
      </p:pic>
      <p:pic>
        <p:nvPicPr>
          <p:cNvPr id="16" name="Picture 15">
            <a:extLst>
              <a:ext uri="{FF2B5EF4-FFF2-40B4-BE49-F238E27FC236}">
                <a16:creationId xmlns:a16="http://schemas.microsoft.com/office/drawing/2014/main" id="{7F96E6DE-86D0-44E5-9762-DF8D32705C6F}"/>
              </a:ext>
            </a:extLst>
          </p:cNvPr>
          <p:cNvPicPr>
            <a:picLocks noChangeAspect="1"/>
          </p:cNvPicPr>
          <p:nvPr/>
        </p:nvPicPr>
        <p:blipFill>
          <a:blip r:embed="rId6"/>
          <a:stretch>
            <a:fillRect/>
          </a:stretch>
        </p:blipFill>
        <p:spPr>
          <a:xfrm>
            <a:off x="8556986" y="361949"/>
            <a:ext cx="3619500" cy="2476500"/>
          </a:xfrm>
          <a:prstGeom prst="rect">
            <a:avLst/>
          </a:prstGeom>
        </p:spPr>
      </p:pic>
    </p:spTree>
    <p:extLst>
      <p:ext uri="{BB962C8B-B14F-4D97-AF65-F5344CB8AC3E}">
        <p14:creationId xmlns:p14="http://schemas.microsoft.com/office/powerpoint/2010/main" val="178869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F8E9-113A-49BD-89A8-DA3FD38C7D53}"/>
              </a:ext>
            </a:extLst>
          </p:cNvPr>
          <p:cNvSpPr>
            <a:spLocks noGrp="1"/>
          </p:cNvSpPr>
          <p:nvPr>
            <p:ph type="title"/>
          </p:nvPr>
        </p:nvSpPr>
        <p:spPr/>
        <p:txBody>
          <a:bodyPr/>
          <a:lstStyle/>
          <a:p>
            <a:r>
              <a:rPr lang="en-AU" dirty="0"/>
              <a:t>Falls</a:t>
            </a:r>
          </a:p>
        </p:txBody>
      </p:sp>
      <p:sp>
        <p:nvSpPr>
          <p:cNvPr id="3" name="Content Placeholder 2">
            <a:extLst>
              <a:ext uri="{FF2B5EF4-FFF2-40B4-BE49-F238E27FC236}">
                <a16:creationId xmlns:a16="http://schemas.microsoft.com/office/drawing/2014/main" id="{60F60CFE-9FA2-4451-9216-BB3FC67527D4}"/>
              </a:ext>
            </a:extLst>
          </p:cNvPr>
          <p:cNvSpPr>
            <a:spLocks noGrp="1"/>
          </p:cNvSpPr>
          <p:nvPr>
            <p:ph idx="1"/>
          </p:nvPr>
        </p:nvSpPr>
        <p:spPr/>
        <p:txBody>
          <a:bodyPr>
            <a:normAutofit/>
          </a:bodyPr>
          <a:lstStyle/>
          <a:p>
            <a:r>
              <a:rPr lang="en-AU" dirty="0"/>
              <a:t>One of the biggest causes of fatal and non-fatal injuries amongst people</a:t>
            </a:r>
          </a:p>
          <a:p>
            <a:r>
              <a:rPr lang="en-AU" dirty="0"/>
              <a:t>According to the World Health Organisation</a:t>
            </a:r>
          </a:p>
          <a:p>
            <a:pPr lvl="1"/>
            <a:r>
              <a:rPr lang="en-AU" dirty="0"/>
              <a:t>Falls are the second leading cause of accidental or unintentional injury deaths worldwide</a:t>
            </a:r>
          </a:p>
          <a:p>
            <a:pPr lvl="1"/>
            <a:r>
              <a:rPr lang="en-AU" dirty="0"/>
              <a:t>Each year approximately 646,000 people die from falls globally</a:t>
            </a:r>
          </a:p>
          <a:p>
            <a:pPr lvl="1"/>
            <a:r>
              <a:rPr lang="en-AU" dirty="0"/>
              <a:t>Adults over the age over 65 tend to suffer the greatest number of fatal falls</a:t>
            </a:r>
          </a:p>
          <a:p>
            <a:pPr lvl="1"/>
            <a:r>
              <a:rPr lang="en-AU" dirty="0"/>
              <a:t>37.3 million falls occur each year that require medical attention</a:t>
            </a:r>
          </a:p>
        </p:txBody>
      </p:sp>
    </p:spTree>
    <p:extLst>
      <p:ext uri="{BB962C8B-B14F-4D97-AF65-F5344CB8AC3E}">
        <p14:creationId xmlns:p14="http://schemas.microsoft.com/office/powerpoint/2010/main" val="9405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9">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1">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1" name="Picture 23">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a:xfrm>
            <a:off x="7535825" y="982132"/>
            <a:ext cx="3360772" cy="1303867"/>
          </a:xfrm>
        </p:spPr>
        <p:txBody>
          <a:bodyPr>
            <a:normAutofit fontScale="90000"/>
          </a:bodyPr>
          <a:lstStyle/>
          <a:p>
            <a:r>
              <a:rPr lang="en-US" dirty="0">
                <a:solidFill>
                  <a:srgbClr val="262626"/>
                </a:solidFill>
              </a:rPr>
              <a:t>Results Accuracy</a:t>
            </a:r>
            <a:endParaRPr lang="en-AU" dirty="0">
              <a:solidFill>
                <a:srgbClr val="262626"/>
              </a:solidFill>
            </a:endParaRPr>
          </a:p>
        </p:txBody>
      </p:sp>
      <p:sp>
        <p:nvSpPr>
          <p:cNvPr id="26" name="Rectangle 25">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a:xfrm>
            <a:off x="7535824" y="2556932"/>
            <a:ext cx="3360771" cy="3318936"/>
          </a:xfrm>
        </p:spPr>
        <p:txBody>
          <a:bodyPr>
            <a:normAutofit/>
          </a:bodyPr>
          <a:lstStyle/>
          <a:p>
            <a:r>
              <a:rPr lang="en-US" dirty="0">
                <a:solidFill>
                  <a:srgbClr val="262626"/>
                </a:solidFill>
              </a:rPr>
              <a:t>The Models classification accuracy</a:t>
            </a:r>
          </a:p>
          <a:p>
            <a:pPr lvl="1"/>
            <a:r>
              <a:rPr lang="en-US" dirty="0">
                <a:solidFill>
                  <a:srgbClr val="262626"/>
                </a:solidFill>
              </a:rPr>
              <a:t>Fall</a:t>
            </a:r>
          </a:p>
          <a:p>
            <a:pPr lvl="1"/>
            <a:r>
              <a:rPr lang="en-US" dirty="0">
                <a:solidFill>
                  <a:srgbClr val="262626"/>
                </a:solidFill>
              </a:rPr>
              <a:t>ADL</a:t>
            </a:r>
          </a:p>
          <a:p>
            <a:pPr lvl="1"/>
            <a:r>
              <a:rPr lang="en-US" dirty="0">
                <a:solidFill>
                  <a:srgbClr val="262626"/>
                </a:solidFill>
              </a:rPr>
              <a:t>Total</a:t>
            </a:r>
          </a:p>
        </p:txBody>
      </p:sp>
      <p:graphicFrame>
        <p:nvGraphicFramePr>
          <p:cNvPr id="5" name="Table 5">
            <a:extLst>
              <a:ext uri="{FF2B5EF4-FFF2-40B4-BE49-F238E27FC236}">
                <a16:creationId xmlns:a16="http://schemas.microsoft.com/office/drawing/2014/main" id="{B1534060-2F8E-4C56-936A-8967E52B2F83}"/>
              </a:ext>
            </a:extLst>
          </p:cNvPr>
          <p:cNvGraphicFramePr>
            <a:graphicFrameLocks noGrp="1"/>
          </p:cNvGraphicFramePr>
          <p:nvPr>
            <p:extLst>
              <p:ext uri="{D42A27DB-BD31-4B8C-83A1-F6EECF244321}">
                <p14:modId xmlns:p14="http://schemas.microsoft.com/office/powerpoint/2010/main" val="2787609185"/>
              </p:ext>
            </p:extLst>
          </p:nvPr>
        </p:nvGraphicFramePr>
        <p:xfrm>
          <a:off x="1691011" y="1410208"/>
          <a:ext cx="4722122" cy="3858780"/>
        </p:xfrm>
        <a:graphic>
          <a:graphicData uri="http://schemas.openxmlformats.org/drawingml/2006/table">
            <a:tbl>
              <a:tblPr firstRow="1" bandRow="1">
                <a:noFill/>
                <a:tableStyleId>{5C22544A-7EE6-4342-B048-85BDC9FD1C3A}</a:tableStyleId>
              </a:tblPr>
              <a:tblGrid>
                <a:gridCol w="2361061">
                  <a:extLst>
                    <a:ext uri="{9D8B030D-6E8A-4147-A177-3AD203B41FA5}">
                      <a16:colId xmlns:a16="http://schemas.microsoft.com/office/drawing/2014/main" val="1547214147"/>
                    </a:ext>
                  </a:extLst>
                </a:gridCol>
                <a:gridCol w="2361061">
                  <a:extLst>
                    <a:ext uri="{9D8B030D-6E8A-4147-A177-3AD203B41FA5}">
                      <a16:colId xmlns:a16="http://schemas.microsoft.com/office/drawing/2014/main" val="3589769183"/>
                    </a:ext>
                  </a:extLst>
                </a:gridCol>
              </a:tblGrid>
              <a:tr h="964695">
                <a:tc>
                  <a:txBody>
                    <a:bodyPr/>
                    <a:lstStyle/>
                    <a:p>
                      <a:r>
                        <a:rPr lang="en-US" sz="2800" b="1" dirty="0">
                          <a:solidFill>
                            <a:srgbClr val="FFFFFF"/>
                          </a:solidFill>
                        </a:rPr>
                        <a:t>Activity</a:t>
                      </a:r>
                      <a:endParaRPr lang="en-AU" sz="2800" b="1" dirty="0">
                        <a:solidFill>
                          <a:srgbClr val="FFFFFF"/>
                        </a:solidFill>
                      </a:endParaRPr>
                    </a:p>
                  </a:txBody>
                  <a:tcPr marL="397539" marR="238523" marT="238523" marB="23852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800" b="1">
                          <a:solidFill>
                            <a:srgbClr val="FFFFFF"/>
                          </a:solidFill>
                        </a:rPr>
                        <a:t>Accuracy</a:t>
                      </a:r>
                      <a:endParaRPr lang="en-AU" sz="2800" b="1">
                        <a:solidFill>
                          <a:srgbClr val="FFFFFF"/>
                        </a:solidFill>
                      </a:endParaRPr>
                    </a:p>
                  </a:txBody>
                  <a:tcPr marL="397539" marR="238523" marT="238523" marB="23852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755612685"/>
                  </a:ext>
                </a:extLst>
              </a:tr>
              <a:tr h="964695">
                <a:tc>
                  <a:txBody>
                    <a:bodyPr/>
                    <a:lstStyle/>
                    <a:p>
                      <a:r>
                        <a:rPr lang="en-US" sz="2800" dirty="0">
                          <a:solidFill>
                            <a:schemeClr val="tx1">
                              <a:lumMod val="85000"/>
                              <a:lumOff val="15000"/>
                            </a:schemeClr>
                          </a:solidFill>
                        </a:rPr>
                        <a:t>Fall</a:t>
                      </a:r>
                      <a:endParaRPr lang="en-AU" sz="2800" dirty="0">
                        <a:solidFill>
                          <a:schemeClr val="tx1">
                            <a:lumMod val="85000"/>
                            <a:lumOff val="15000"/>
                          </a:schemeClr>
                        </a:solidFill>
                      </a:endParaRPr>
                    </a:p>
                  </a:txBody>
                  <a:tcPr marL="397539" marR="238523" marT="238523" marB="23852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800" dirty="0">
                          <a:solidFill>
                            <a:schemeClr val="tx1">
                              <a:lumMod val="85000"/>
                              <a:lumOff val="15000"/>
                            </a:schemeClr>
                          </a:solidFill>
                        </a:rPr>
                        <a:t>40.00%</a:t>
                      </a:r>
                      <a:endParaRPr lang="en-AU" sz="2800" dirty="0">
                        <a:solidFill>
                          <a:schemeClr val="tx1">
                            <a:lumMod val="85000"/>
                            <a:lumOff val="15000"/>
                          </a:schemeClr>
                        </a:solidFill>
                      </a:endParaRPr>
                    </a:p>
                  </a:txBody>
                  <a:tcPr marL="397539" marR="238523" marT="238523" marB="23852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36828607"/>
                  </a:ext>
                </a:extLst>
              </a:tr>
              <a:tr h="964695">
                <a:tc>
                  <a:txBody>
                    <a:bodyPr/>
                    <a:lstStyle/>
                    <a:p>
                      <a:r>
                        <a:rPr lang="en-US" sz="2800">
                          <a:solidFill>
                            <a:schemeClr val="tx1">
                              <a:lumMod val="85000"/>
                              <a:lumOff val="15000"/>
                            </a:schemeClr>
                          </a:solidFill>
                        </a:rPr>
                        <a:t>ADL</a:t>
                      </a:r>
                      <a:endParaRPr lang="en-AU" sz="2800">
                        <a:solidFill>
                          <a:schemeClr val="tx1">
                            <a:lumMod val="85000"/>
                            <a:lumOff val="15000"/>
                          </a:schemeClr>
                        </a:solidFill>
                      </a:endParaRPr>
                    </a:p>
                  </a:txBody>
                  <a:tcPr marL="397539" marR="238523" marT="238523" marB="23852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2800">
                          <a:solidFill>
                            <a:schemeClr val="tx1">
                              <a:lumMod val="85000"/>
                              <a:lumOff val="15000"/>
                            </a:schemeClr>
                          </a:solidFill>
                        </a:rPr>
                        <a:t>41.12%</a:t>
                      </a:r>
                      <a:endParaRPr lang="en-AU" sz="2800">
                        <a:solidFill>
                          <a:schemeClr val="tx1">
                            <a:lumMod val="85000"/>
                            <a:lumOff val="15000"/>
                          </a:schemeClr>
                        </a:solidFill>
                      </a:endParaRPr>
                    </a:p>
                  </a:txBody>
                  <a:tcPr marL="397539" marR="238523" marT="238523" marB="23852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490617080"/>
                  </a:ext>
                </a:extLst>
              </a:tr>
              <a:tr h="964695">
                <a:tc>
                  <a:txBody>
                    <a:bodyPr/>
                    <a:lstStyle/>
                    <a:p>
                      <a:r>
                        <a:rPr lang="en-US" sz="2800">
                          <a:solidFill>
                            <a:schemeClr val="tx1">
                              <a:lumMod val="85000"/>
                              <a:lumOff val="15000"/>
                            </a:schemeClr>
                          </a:solidFill>
                        </a:rPr>
                        <a:t>all</a:t>
                      </a:r>
                      <a:endParaRPr lang="en-AU" sz="2800">
                        <a:solidFill>
                          <a:schemeClr val="tx1">
                            <a:lumMod val="85000"/>
                            <a:lumOff val="15000"/>
                          </a:schemeClr>
                        </a:solidFill>
                      </a:endParaRPr>
                    </a:p>
                  </a:txBody>
                  <a:tcPr marL="397539" marR="238523" marT="238523" marB="238523">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2800" dirty="0">
                          <a:solidFill>
                            <a:schemeClr val="tx1">
                              <a:lumMod val="85000"/>
                              <a:lumOff val="15000"/>
                            </a:schemeClr>
                          </a:solidFill>
                        </a:rPr>
                        <a:t>40.78%</a:t>
                      </a:r>
                      <a:endParaRPr lang="en-AU" sz="2800" dirty="0">
                        <a:solidFill>
                          <a:schemeClr val="tx1">
                            <a:lumMod val="85000"/>
                            <a:lumOff val="15000"/>
                          </a:schemeClr>
                        </a:solidFill>
                      </a:endParaRPr>
                    </a:p>
                  </a:txBody>
                  <a:tcPr marL="397539" marR="238523" marT="238523" marB="23852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690855323"/>
                  </a:ext>
                </a:extLst>
              </a:tr>
            </a:tbl>
          </a:graphicData>
        </a:graphic>
      </p:graphicFrame>
    </p:spTree>
    <p:extLst>
      <p:ext uri="{BB962C8B-B14F-4D97-AF65-F5344CB8AC3E}">
        <p14:creationId xmlns:p14="http://schemas.microsoft.com/office/powerpoint/2010/main" val="44235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a:xfrm>
            <a:off x="7535825" y="982132"/>
            <a:ext cx="3360772" cy="1303867"/>
          </a:xfrm>
        </p:spPr>
        <p:txBody>
          <a:bodyPr>
            <a:normAutofit fontScale="90000"/>
          </a:bodyPr>
          <a:lstStyle/>
          <a:p>
            <a:r>
              <a:rPr lang="en-US" dirty="0">
                <a:solidFill>
                  <a:srgbClr val="262626"/>
                </a:solidFill>
              </a:rPr>
              <a:t>Results   Metrics</a:t>
            </a:r>
            <a:endParaRPr lang="en-AU" dirty="0">
              <a:solidFill>
                <a:srgbClr val="262626"/>
              </a:solidFill>
            </a:endParaRPr>
          </a:p>
        </p:txBody>
      </p:sp>
      <p:sp>
        <p:nvSpPr>
          <p:cNvPr id="26" name="Rectangle 25">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a:xfrm>
            <a:off x="7535824" y="2556932"/>
            <a:ext cx="3360771" cy="3318936"/>
          </a:xfrm>
        </p:spPr>
        <p:txBody>
          <a:bodyPr>
            <a:normAutofit/>
          </a:bodyPr>
          <a:lstStyle/>
          <a:p>
            <a:r>
              <a:rPr lang="en-US" dirty="0">
                <a:solidFill>
                  <a:srgbClr val="262626"/>
                </a:solidFill>
              </a:rPr>
              <a:t>Precision</a:t>
            </a:r>
          </a:p>
          <a:p>
            <a:r>
              <a:rPr lang="en-US" dirty="0">
                <a:solidFill>
                  <a:srgbClr val="262626"/>
                </a:solidFill>
              </a:rPr>
              <a:t>Recall</a:t>
            </a:r>
          </a:p>
          <a:p>
            <a:r>
              <a:rPr lang="en-US" dirty="0">
                <a:solidFill>
                  <a:srgbClr val="262626"/>
                </a:solidFill>
              </a:rPr>
              <a:t>F1-Score</a:t>
            </a:r>
          </a:p>
          <a:p>
            <a:r>
              <a:rPr lang="en-US" dirty="0">
                <a:solidFill>
                  <a:srgbClr val="262626"/>
                </a:solidFill>
              </a:rPr>
              <a:t>Log Loss</a:t>
            </a:r>
          </a:p>
          <a:p>
            <a:r>
              <a:rPr lang="en-US" dirty="0">
                <a:solidFill>
                  <a:srgbClr val="262626"/>
                </a:solidFill>
              </a:rPr>
              <a:t>AUC value</a:t>
            </a:r>
          </a:p>
        </p:txBody>
      </p:sp>
      <p:graphicFrame>
        <p:nvGraphicFramePr>
          <p:cNvPr id="5" name="Table 5">
            <a:extLst>
              <a:ext uri="{FF2B5EF4-FFF2-40B4-BE49-F238E27FC236}">
                <a16:creationId xmlns:a16="http://schemas.microsoft.com/office/drawing/2014/main" id="{B1534060-2F8E-4C56-936A-8967E52B2F83}"/>
              </a:ext>
            </a:extLst>
          </p:cNvPr>
          <p:cNvGraphicFramePr>
            <a:graphicFrameLocks noGrp="1"/>
          </p:cNvGraphicFramePr>
          <p:nvPr>
            <p:extLst>
              <p:ext uri="{D42A27DB-BD31-4B8C-83A1-F6EECF244321}">
                <p14:modId xmlns:p14="http://schemas.microsoft.com/office/powerpoint/2010/main" val="135135454"/>
              </p:ext>
            </p:extLst>
          </p:nvPr>
        </p:nvGraphicFramePr>
        <p:xfrm>
          <a:off x="1424597" y="1702271"/>
          <a:ext cx="5278777" cy="3649661"/>
        </p:xfrm>
        <a:graphic>
          <a:graphicData uri="http://schemas.openxmlformats.org/drawingml/2006/table">
            <a:tbl>
              <a:tblPr firstRow="1" bandRow="1">
                <a:noFill/>
                <a:tableStyleId>{5C22544A-7EE6-4342-B048-85BDC9FD1C3A}</a:tableStyleId>
              </a:tblPr>
              <a:tblGrid>
                <a:gridCol w="2604877">
                  <a:extLst>
                    <a:ext uri="{9D8B030D-6E8A-4147-A177-3AD203B41FA5}">
                      <a16:colId xmlns:a16="http://schemas.microsoft.com/office/drawing/2014/main" val="1547214147"/>
                    </a:ext>
                  </a:extLst>
                </a:gridCol>
                <a:gridCol w="2673900">
                  <a:extLst>
                    <a:ext uri="{9D8B030D-6E8A-4147-A177-3AD203B41FA5}">
                      <a16:colId xmlns:a16="http://schemas.microsoft.com/office/drawing/2014/main" val="3752705471"/>
                    </a:ext>
                  </a:extLst>
                </a:gridCol>
              </a:tblGrid>
              <a:tr h="706386">
                <a:tc>
                  <a:txBody>
                    <a:bodyPr/>
                    <a:lstStyle/>
                    <a:p>
                      <a:r>
                        <a:rPr lang="en-US" sz="2200" dirty="0">
                          <a:solidFill>
                            <a:schemeClr val="tx1">
                              <a:lumMod val="75000"/>
                              <a:lumOff val="25000"/>
                            </a:schemeClr>
                          </a:solidFill>
                        </a:rPr>
                        <a:t>Metric</a:t>
                      </a:r>
                      <a:endParaRPr lang="en-AU" sz="2200" dirty="0">
                        <a:solidFill>
                          <a:schemeClr val="tx1">
                            <a:lumMod val="75000"/>
                            <a:lumOff val="25000"/>
                          </a:schemeClr>
                        </a:solidFill>
                      </a:endParaRPr>
                    </a:p>
                  </a:txBody>
                  <a:tcPr marL="275932" marR="165559" marT="165559" marB="16555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200" dirty="0">
                          <a:solidFill>
                            <a:schemeClr val="tx1">
                              <a:lumMod val="75000"/>
                              <a:lumOff val="25000"/>
                            </a:schemeClr>
                          </a:solidFill>
                        </a:rPr>
                        <a:t>Result</a:t>
                      </a:r>
                      <a:endParaRPr lang="en-AU" sz="2200" dirty="0">
                        <a:solidFill>
                          <a:schemeClr val="tx1">
                            <a:lumMod val="75000"/>
                            <a:lumOff val="25000"/>
                          </a:schemeClr>
                        </a:solidFill>
                      </a:endParaRPr>
                    </a:p>
                  </a:txBody>
                  <a:tcPr marL="275932" marR="165559" marT="165559" marB="16555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755612685"/>
                  </a:ext>
                </a:extLst>
              </a:tr>
              <a:tr h="588655">
                <a:tc>
                  <a:txBody>
                    <a:bodyPr/>
                    <a:lstStyle/>
                    <a:p>
                      <a:r>
                        <a:rPr lang="en-US" sz="1700">
                          <a:solidFill>
                            <a:schemeClr val="tx1">
                              <a:lumMod val="75000"/>
                              <a:lumOff val="25000"/>
                            </a:schemeClr>
                          </a:solidFill>
                        </a:rPr>
                        <a:t>Model Precision</a:t>
                      </a:r>
                      <a:endParaRPr lang="en-AU" sz="1700">
                        <a:solidFill>
                          <a:schemeClr val="tx1">
                            <a:lumMod val="75000"/>
                            <a:lumOff val="25000"/>
                          </a:schemeClr>
                        </a:solidFill>
                      </a:endParaRPr>
                    </a:p>
                  </a:txBody>
                  <a:tcPr marL="275932" marR="143485" marT="143485" marB="14348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0.26</a:t>
                      </a:r>
                      <a:endParaRPr lang="en-AU" sz="1700">
                        <a:solidFill>
                          <a:schemeClr val="tx1">
                            <a:lumMod val="75000"/>
                            <a:lumOff val="25000"/>
                          </a:schemeClr>
                        </a:solidFill>
                      </a:endParaRPr>
                    </a:p>
                  </a:txBody>
                  <a:tcPr marL="275932" marR="143485" marT="143485" marB="14348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936828607"/>
                  </a:ext>
                </a:extLst>
              </a:tr>
              <a:tr h="588655">
                <a:tc>
                  <a:txBody>
                    <a:bodyPr/>
                    <a:lstStyle/>
                    <a:p>
                      <a:r>
                        <a:rPr lang="en-US" sz="1700">
                          <a:solidFill>
                            <a:schemeClr val="tx1">
                              <a:lumMod val="75000"/>
                              <a:lumOff val="25000"/>
                            </a:schemeClr>
                          </a:solidFill>
                        </a:rPr>
                        <a:t>Model Recall</a:t>
                      </a:r>
                      <a:endParaRPr lang="en-AU" sz="170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0.40</a:t>
                      </a:r>
                      <a:endParaRPr lang="en-AU" sz="170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490617080"/>
                  </a:ext>
                </a:extLst>
              </a:tr>
              <a:tr h="588655">
                <a:tc>
                  <a:txBody>
                    <a:bodyPr/>
                    <a:lstStyle/>
                    <a:p>
                      <a:r>
                        <a:rPr lang="en-US" sz="1700" dirty="0">
                          <a:solidFill>
                            <a:schemeClr val="tx1">
                              <a:lumMod val="75000"/>
                              <a:lumOff val="25000"/>
                            </a:schemeClr>
                          </a:solidFill>
                        </a:rPr>
                        <a:t>Model F1 Score</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round/>
                      <a:headEnd type="none" w="med" len="med"/>
                      <a:tailEnd type="none" w="med" len="med"/>
                    </a:lnB>
                    <a:solidFill>
                      <a:srgbClr val="B4BCBE">
                        <a:alpha val="34902"/>
                      </a:srgbClr>
                    </a:solidFill>
                  </a:tcPr>
                </a:tc>
                <a:tc>
                  <a:txBody>
                    <a:bodyPr/>
                    <a:lstStyle/>
                    <a:p>
                      <a:r>
                        <a:rPr lang="en-US" sz="1700" dirty="0">
                          <a:solidFill>
                            <a:schemeClr val="tx1">
                              <a:lumMod val="75000"/>
                              <a:lumOff val="25000"/>
                            </a:schemeClr>
                          </a:solidFill>
                        </a:rPr>
                        <a:t>0.31</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round/>
                      <a:headEnd type="none" w="med" len="med"/>
                      <a:tailEnd type="none" w="med" len="med"/>
                    </a:lnB>
                    <a:solidFill>
                      <a:srgbClr val="B4BCBE">
                        <a:alpha val="34902"/>
                      </a:srgbClr>
                    </a:solidFill>
                  </a:tcPr>
                </a:tc>
                <a:extLst>
                  <a:ext uri="{0D108BD9-81ED-4DB2-BD59-A6C34878D82A}">
                    <a16:rowId xmlns:a16="http://schemas.microsoft.com/office/drawing/2014/main" val="1690855323"/>
                  </a:ext>
                </a:extLst>
              </a:tr>
              <a:tr h="588655">
                <a:tc>
                  <a:txBody>
                    <a:bodyPr/>
                    <a:lstStyle/>
                    <a:p>
                      <a:r>
                        <a:rPr lang="en-US" sz="1700" dirty="0">
                          <a:solidFill>
                            <a:schemeClr val="tx1">
                              <a:lumMod val="75000"/>
                              <a:lumOff val="25000"/>
                            </a:schemeClr>
                          </a:solidFill>
                        </a:rPr>
                        <a:t>Log Loss</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round/>
                      <a:headEnd type="none" w="med" len="med"/>
                      <a:tailEnd type="none" w="med" len="med"/>
                    </a:lnB>
                    <a:solidFill>
                      <a:srgbClr val="B4BCBE">
                        <a:alpha val="34902"/>
                      </a:srgbClr>
                    </a:solidFill>
                  </a:tcPr>
                </a:tc>
                <a:tc>
                  <a:txBody>
                    <a:bodyPr/>
                    <a:lstStyle/>
                    <a:p>
                      <a:r>
                        <a:rPr lang="en-US" sz="1700" dirty="0">
                          <a:solidFill>
                            <a:schemeClr val="tx1">
                              <a:lumMod val="75000"/>
                              <a:lumOff val="25000"/>
                            </a:schemeClr>
                          </a:solidFill>
                        </a:rPr>
                        <a:t>20.45</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round/>
                      <a:headEnd type="none" w="med" len="med"/>
                      <a:tailEnd type="none" w="med" len="med"/>
                    </a:lnB>
                    <a:solidFill>
                      <a:srgbClr val="B4BCBE">
                        <a:alpha val="34902"/>
                      </a:srgbClr>
                    </a:solidFill>
                  </a:tcPr>
                </a:tc>
                <a:extLst>
                  <a:ext uri="{0D108BD9-81ED-4DB2-BD59-A6C34878D82A}">
                    <a16:rowId xmlns:a16="http://schemas.microsoft.com/office/drawing/2014/main" val="3578148524"/>
                  </a:ext>
                </a:extLst>
              </a:tr>
              <a:tr h="588655">
                <a:tc>
                  <a:txBody>
                    <a:bodyPr/>
                    <a:lstStyle/>
                    <a:p>
                      <a:r>
                        <a:rPr lang="en-US" sz="1700" dirty="0">
                          <a:solidFill>
                            <a:schemeClr val="tx1">
                              <a:lumMod val="75000"/>
                              <a:lumOff val="25000"/>
                            </a:schemeClr>
                          </a:solidFill>
                        </a:rPr>
                        <a:t>AUC</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700" dirty="0">
                          <a:solidFill>
                            <a:schemeClr val="tx1">
                              <a:lumMod val="75000"/>
                              <a:lumOff val="25000"/>
                            </a:schemeClr>
                          </a:solidFill>
                        </a:rPr>
                        <a:t>0.41</a:t>
                      </a:r>
                      <a:endParaRPr lang="en-AU" sz="1700" dirty="0">
                        <a:solidFill>
                          <a:schemeClr val="tx1">
                            <a:lumMod val="75000"/>
                            <a:lumOff val="25000"/>
                          </a:schemeClr>
                        </a:solidFill>
                      </a:endParaRPr>
                    </a:p>
                  </a:txBody>
                  <a:tcPr marL="275932" marR="143485" marT="143485" marB="143485">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773661487"/>
                  </a:ext>
                </a:extLst>
              </a:tr>
            </a:tbl>
          </a:graphicData>
        </a:graphic>
      </p:graphicFrame>
    </p:spTree>
    <p:extLst>
      <p:ext uri="{BB962C8B-B14F-4D97-AF65-F5344CB8AC3E}">
        <p14:creationId xmlns:p14="http://schemas.microsoft.com/office/powerpoint/2010/main" val="182809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3D6F9A-9821-4845-AE63-F492770F54B8}"/>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Results</a:t>
            </a:r>
            <a:br>
              <a:rPr lang="en-US" sz="2800" dirty="0">
                <a:solidFill>
                  <a:srgbClr val="262626"/>
                </a:solidFill>
              </a:rPr>
            </a:br>
            <a:r>
              <a:rPr lang="en-US" sz="2800" dirty="0">
                <a:solidFill>
                  <a:srgbClr val="262626"/>
                </a:solidFill>
              </a:rPr>
              <a:t>ROC Curve</a:t>
            </a:r>
            <a:endParaRPr lang="en-AU" sz="2800" dirty="0">
              <a:solidFill>
                <a:srgbClr val="262626"/>
              </a:solidFill>
            </a:endParaRPr>
          </a:p>
        </p:txBody>
      </p:sp>
      <p:sp>
        <p:nvSpPr>
          <p:cNvPr id="7" name="Content Placeholder 6">
            <a:extLst>
              <a:ext uri="{FF2B5EF4-FFF2-40B4-BE49-F238E27FC236}">
                <a16:creationId xmlns:a16="http://schemas.microsoft.com/office/drawing/2014/main" id="{8DB1514D-476C-4082-A19B-B21DB6596D75}"/>
              </a:ext>
            </a:extLst>
          </p:cNvPr>
          <p:cNvSpPr>
            <a:spLocks noGrp="1"/>
          </p:cNvSpPr>
          <p:nvPr>
            <p:ph idx="1"/>
          </p:nvPr>
        </p:nvSpPr>
        <p:spPr>
          <a:xfrm>
            <a:off x="929141" y="2430471"/>
            <a:ext cx="2835464" cy="3552039"/>
          </a:xfrm>
        </p:spPr>
        <p:txBody>
          <a:bodyPr>
            <a:normAutofit/>
          </a:bodyPr>
          <a:lstStyle/>
          <a:p>
            <a:r>
              <a:rPr lang="en-US" sz="1800" dirty="0">
                <a:solidFill>
                  <a:srgbClr val="262626"/>
                </a:solidFill>
              </a:rPr>
              <a:t>Models Area under ROC curve</a:t>
            </a:r>
          </a:p>
        </p:txBody>
      </p:sp>
      <p:sp useBgFill="1">
        <p:nvSpPr>
          <p:cNvPr id="24" name="Rectangle 2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1385AC-E018-4DA3-BE1E-1F84BE59571D}"/>
              </a:ext>
            </a:extLst>
          </p:cNvPr>
          <p:cNvPicPr>
            <a:picLocks noChangeAspect="1"/>
          </p:cNvPicPr>
          <p:nvPr/>
        </p:nvPicPr>
        <p:blipFill>
          <a:blip r:embed="rId4"/>
          <a:stretch>
            <a:fillRect/>
          </a:stretch>
        </p:blipFill>
        <p:spPr>
          <a:xfrm>
            <a:off x="5435910" y="1255837"/>
            <a:ext cx="6098041" cy="4295278"/>
          </a:xfrm>
          <a:prstGeom prst="rect">
            <a:avLst/>
          </a:prstGeom>
        </p:spPr>
      </p:pic>
    </p:spTree>
    <p:extLst>
      <p:ext uri="{BB962C8B-B14F-4D97-AF65-F5344CB8AC3E}">
        <p14:creationId xmlns:p14="http://schemas.microsoft.com/office/powerpoint/2010/main" val="106559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4" descr="Rolls of blueprints">
            <a:extLst>
              <a:ext uri="{FF2B5EF4-FFF2-40B4-BE49-F238E27FC236}">
                <a16:creationId xmlns:a16="http://schemas.microsoft.com/office/drawing/2014/main" id="{B0B1D451-01E4-46BA-B5A3-023A928FB6C0}"/>
              </a:ext>
            </a:extLst>
          </p:cNvPr>
          <p:cNvPicPr>
            <a:picLocks noChangeAspect="1"/>
          </p:cNvPicPr>
          <p:nvPr/>
        </p:nvPicPr>
        <p:blipFill rotWithShape="1">
          <a:blip r:embed="rId4">
            <a:alphaModFix amt="25000"/>
          </a:blip>
          <a:srcRect t="5600" r="1" b="15898"/>
          <a:stretch/>
        </p:blipFill>
        <p:spPr>
          <a:xfrm>
            <a:off x="486138" y="486568"/>
            <a:ext cx="11227442" cy="5883295"/>
          </a:xfrm>
          <a:prstGeom prst="rect">
            <a:avLst/>
          </a:prstGeom>
        </p:spPr>
      </p:pic>
      <p:sp>
        <p:nvSpPr>
          <p:cNvPr id="30" name="Rectangle 29">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a:solidFill>
                  <a:schemeClr val="tx1"/>
                </a:solidFill>
              </a:rPr>
              <a:t>Outcome of Thesis C</a:t>
            </a:r>
            <a:endParaRPr lang="en-AU">
              <a:solidFill>
                <a:schemeClr val="tx1"/>
              </a:solidFill>
            </a:endParaRPr>
          </a:p>
        </p:txBody>
      </p:sp>
      <p:cxnSp>
        <p:nvCxnSpPr>
          <p:cNvPr id="32" name="Straight Connector 31">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35"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6" name="Picture 35">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37"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8" name="Picture 37">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fontScale="92500" lnSpcReduction="20000"/>
          </a:bodyPr>
          <a:lstStyle/>
          <a:p>
            <a:r>
              <a:rPr lang="en-AU" dirty="0">
                <a:solidFill>
                  <a:schemeClr val="tx1"/>
                </a:solidFill>
              </a:rPr>
              <a:t>Powerful and specialised data cleaning script has been developed</a:t>
            </a:r>
          </a:p>
          <a:p>
            <a:r>
              <a:rPr lang="en-AU" dirty="0">
                <a:solidFill>
                  <a:schemeClr val="tx1"/>
                </a:solidFill>
              </a:rPr>
              <a:t>Data Pre-processing has been finalised and checked for correctness </a:t>
            </a:r>
          </a:p>
          <a:p>
            <a:r>
              <a:rPr lang="en-AU" dirty="0">
                <a:solidFill>
                  <a:schemeClr val="tx1"/>
                </a:solidFill>
              </a:rPr>
              <a:t>Developed a variational autoencoder that can reconstruct frame sequence inputs.</a:t>
            </a:r>
          </a:p>
          <a:p>
            <a:r>
              <a:rPr lang="en-AU" dirty="0">
                <a:solidFill>
                  <a:schemeClr val="tx1"/>
                </a:solidFill>
              </a:rPr>
              <a:t>Model developed can be detached from program allowing for a simple real-time integration</a:t>
            </a:r>
          </a:p>
          <a:p>
            <a:r>
              <a:rPr lang="en-AU" dirty="0">
                <a:solidFill>
                  <a:schemeClr val="tx1"/>
                </a:solidFill>
              </a:rPr>
              <a:t>Youden Index code has been developed (thank you Reza)</a:t>
            </a:r>
          </a:p>
          <a:p>
            <a:r>
              <a:rPr lang="en-AU" dirty="0">
                <a:solidFill>
                  <a:schemeClr val="tx1"/>
                </a:solidFill>
              </a:rPr>
              <a:t>Identified underlying issues that has affected the model’s result</a:t>
            </a:r>
          </a:p>
          <a:p>
            <a:r>
              <a:rPr lang="en-AU" dirty="0">
                <a:solidFill>
                  <a:schemeClr val="tx1"/>
                </a:solidFill>
              </a:rPr>
              <a:t>The model trained doesn’t need fall data to get better, rather the opposite</a:t>
            </a:r>
          </a:p>
          <a:p>
            <a:endParaRPr lang="en-AU" dirty="0">
              <a:solidFill>
                <a:schemeClr val="tx1"/>
              </a:solidFill>
            </a:endParaRPr>
          </a:p>
          <a:p>
            <a:endParaRPr lang="en-AU" dirty="0">
              <a:solidFill>
                <a:schemeClr val="tx1"/>
              </a:solidFill>
            </a:endParaRPr>
          </a:p>
        </p:txBody>
      </p:sp>
    </p:spTree>
    <p:extLst>
      <p:ext uri="{BB962C8B-B14F-4D97-AF65-F5344CB8AC3E}">
        <p14:creationId xmlns:p14="http://schemas.microsoft.com/office/powerpoint/2010/main" val="29194547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a:solidFill>
                  <a:schemeClr val="bg1"/>
                </a:solidFill>
              </a:rPr>
              <a:t>What could have been done better</a:t>
            </a:r>
            <a:endParaRPr lang="en-AU">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r>
              <a:rPr lang="en-AU" dirty="0">
                <a:solidFill>
                  <a:schemeClr val="bg1"/>
                </a:solidFill>
              </a:rPr>
              <a:t>Checking back on my work to make sure I was handling it correctly</a:t>
            </a:r>
          </a:p>
          <a:p>
            <a:r>
              <a:rPr lang="en-AU" dirty="0">
                <a:solidFill>
                  <a:schemeClr val="bg1"/>
                </a:solidFill>
              </a:rPr>
              <a:t>Major issue in data cleaning that was almost impossible to see had led me to believe I had amazing results, but this was with incorrect data</a:t>
            </a:r>
          </a:p>
          <a:p>
            <a:r>
              <a:rPr lang="en-AU" dirty="0">
                <a:solidFill>
                  <a:schemeClr val="bg1"/>
                </a:solidFill>
              </a:rPr>
              <a:t>Time management between my thesis and multiple courses</a:t>
            </a:r>
          </a:p>
          <a:p>
            <a:pPr lvl="1"/>
            <a:r>
              <a:rPr lang="en-AU" dirty="0">
                <a:solidFill>
                  <a:schemeClr val="bg1"/>
                </a:solidFill>
              </a:rPr>
              <a:t>15-hour thesis work-days on some days</a:t>
            </a:r>
          </a:p>
          <a:p>
            <a:pPr lvl="1"/>
            <a:r>
              <a:rPr lang="en-AU" dirty="0">
                <a:solidFill>
                  <a:schemeClr val="bg1"/>
                </a:solidFill>
              </a:rPr>
              <a:t>Taking breaks when working in long periods</a:t>
            </a:r>
          </a:p>
          <a:p>
            <a:r>
              <a:rPr lang="en-AU" dirty="0">
                <a:solidFill>
                  <a:schemeClr val="bg1"/>
                </a:solidFill>
              </a:rPr>
              <a:t>Understanding the data and doing more work with the data</a:t>
            </a:r>
          </a:p>
        </p:txBody>
      </p:sp>
    </p:spTree>
    <p:extLst>
      <p:ext uri="{BB962C8B-B14F-4D97-AF65-F5344CB8AC3E}">
        <p14:creationId xmlns:p14="http://schemas.microsoft.com/office/powerpoint/2010/main" val="171096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Data Issues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r>
              <a:rPr lang="en-AU" dirty="0">
                <a:solidFill>
                  <a:schemeClr val="bg1"/>
                </a:solidFill>
              </a:rPr>
              <a:t>Looking at the data, we have:</a:t>
            </a:r>
          </a:p>
          <a:p>
            <a:pPr lvl="1"/>
            <a:r>
              <a:rPr lang="en-AU" dirty="0">
                <a:solidFill>
                  <a:schemeClr val="bg1"/>
                </a:solidFill>
              </a:rPr>
              <a:t>Multiple Targets even though only 1 person is recorded</a:t>
            </a:r>
          </a:p>
          <a:p>
            <a:pPr lvl="1"/>
            <a:r>
              <a:rPr lang="en-AU" dirty="0">
                <a:solidFill>
                  <a:schemeClr val="bg1"/>
                </a:solidFill>
              </a:rPr>
              <a:t>The target id csv file has different number of points to point cloud csv file</a:t>
            </a:r>
          </a:p>
          <a:p>
            <a:pPr lvl="1"/>
            <a:r>
              <a:rPr lang="en-AU" dirty="0">
                <a:solidFill>
                  <a:schemeClr val="bg1"/>
                </a:solidFill>
              </a:rPr>
              <a:t>Missing frames from point cloud csv files </a:t>
            </a:r>
          </a:p>
          <a:p>
            <a:pPr lvl="1"/>
            <a:r>
              <a:rPr lang="en-AU" dirty="0">
                <a:solidFill>
                  <a:schemeClr val="bg1"/>
                </a:solidFill>
              </a:rPr>
              <a:t>Target id csv file would have random number of junk rows before beginning, making it impossible to denoise some of the files</a:t>
            </a:r>
          </a:p>
        </p:txBody>
      </p:sp>
      <p:pic>
        <p:nvPicPr>
          <p:cNvPr id="5" name="Picture 4">
            <a:extLst>
              <a:ext uri="{FF2B5EF4-FFF2-40B4-BE49-F238E27FC236}">
                <a16:creationId xmlns:a16="http://schemas.microsoft.com/office/drawing/2014/main" id="{484219B1-8A3B-40F8-AE01-166EACB0BFB1}"/>
              </a:ext>
            </a:extLst>
          </p:cNvPr>
          <p:cNvPicPr>
            <a:picLocks noChangeAspect="1"/>
          </p:cNvPicPr>
          <p:nvPr/>
        </p:nvPicPr>
        <p:blipFill>
          <a:blip r:embed="rId4"/>
          <a:stretch>
            <a:fillRect/>
          </a:stretch>
        </p:blipFill>
        <p:spPr>
          <a:xfrm>
            <a:off x="2605246" y="739585"/>
            <a:ext cx="3514725" cy="1476375"/>
          </a:xfrm>
          <a:prstGeom prst="rect">
            <a:avLst/>
          </a:prstGeom>
        </p:spPr>
      </p:pic>
      <p:pic>
        <p:nvPicPr>
          <p:cNvPr id="7" name="Picture 6">
            <a:extLst>
              <a:ext uri="{FF2B5EF4-FFF2-40B4-BE49-F238E27FC236}">
                <a16:creationId xmlns:a16="http://schemas.microsoft.com/office/drawing/2014/main" id="{42E16B53-5BAF-4C7A-B754-4DFDC77DF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1" y="1993274"/>
            <a:ext cx="9866193" cy="1127315"/>
          </a:xfrm>
          <a:prstGeom prst="rect">
            <a:avLst/>
          </a:prstGeom>
        </p:spPr>
      </p:pic>
      <p:pic>
        <p:nvPicPr>
          <p:cNvPr id="17" name="Picture 16">
            <a:extLst>
              <a:ext uri="{FF2B5EF4-FFF2-40B4-BE49-F238E27FC236}">
                <a16:creationId xmlns:a16="http://schemas.microsoft.com/office/drawing/2014/main" id="{3C8E66A0-4868-4EAE-9A98-0584C87B137C}"/>
              </a:ext>
            </a:extLst>
          </p:cNvPr>
          <p:cNvPicPr>
            <a:picLocks noChangeAspect="1"/>
          </p:cNvPicPr>
          <p:nvPr/>
        </p:nvPicPr>
        <p:blipFill>
          <a:blip r:embed="rId6"/>
          <a:stretch>
            <a:fillRect/>
          </a:stretch>
        </p:blipFill>
        <p:spPr>
          <a:xfrm>
            <a:off x="679767" y="5637351"/>
            <a:ext cx="10829289" cy="1405328"/>
          </a:xfrm>
          <a:prstGeom prst="rect">
            <a:avLst/>
          </a:prstGeom>
        </p:spPr>
      </p:pic>
      <p:pic>
        <p:nvPicPr>
          <p:cNvPr id="19" name="Picture 18">
            <a:extLst>
              <a:ext uri="{FF2B5EF4-FFF2-40B4-BE49-F238E27FC236}">
                <a16:creationId xmlns:a16="http://schemas.microsoft.com/office/drawing/2014/main" id="{0EF5C654-7C59-4FFB-B8AE-B7985DCF7BAF}"/>
              </a:ext>
            </a:extLst>
          </p:cNvPr>
          <p:cNvPicPr>
            <a:picLocks noChangeAspect="1"/>
          </p:cNvPicPr>
          <p:nvPr/>
        </p:nvPicPr>
        <p:blipFill>
          <a:blip r:embed="rId7"/>
          <a:stretch>
            <a:fillRect/>
          </a:stretch>
        </p:blipFill>
        <p:spPr>
          <a:xfrm>
            <a:off x="9167813" y="-279848"/>
            <a:ext cx="3762375" cy="3657600"/>
          </a:xfrm>
          <a:prstGeom prst="rect">
            <a:avLst/>
          </a:prstGeom>
        </p:spPr>
      </p:pic>
    </p:spTree>
    <p:extLst>
      <p:ext uri="{BB962C8B-B14F-4D97-AF65-F5344CB8AC3E}">
        <p14:creationId xmlns:p14="http://schemas.microsoft.com/office/powerpoint/2010/main" val="9070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Data Issues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r>
              <a:rPr lang="en-AU" dirty="0">
                <a:solidFill>
                  <a:schemeClr val="bg1"/>
                </a:solidFill>
              </a:rPr>
              <a:t>A Large potion of this research was spent trying to develop a flexible pipeline for pre-processing</a:t>
            </a:r>
          </a:p>
          <a:p>
            <a:r>
              <a:rPr lang="en-AU" dirty="0">
                <a:solidFill>
                  <a:schemeClr val="bg1"/>
                </a:solidFill>
              </a:rPr>
              <a:t>Previous work on data pre-processing seemed to have been done incorrectly </a:t>
            </a:r>
          </a:p>
          <a:p>
            <a:pPr lvl="1"/>
            <a:r>
              <a:rPr lang="en-AU" dirty="0">
                <a:solidFill>
                  <a:schemeClr val="bg1"/>
                </a:solidFill>
              </a:rPr>
              <a:t>Timestamps on ground truth file and mmWave files were out of sync</a:t>
            </a:r>
          </a:p>
          <a:p>
            <a:pPr lvl="1"/>
            <a:r>
              <a:rPr lang="en-AU" dirty="0">
                <a:solidFill>
                  <a:schemeClr val="bg1"/>
                </a:solidFill>
              </a:rPr>
              <a:t>An enormous chunk of the data was noise, and noise removal was not performed</a:t>
            </a:r>
          </a:p>
          <a:p>
            <a:pPr lvl="1"/>
            <a:r>
              <a:rPr lang="en-AU" dirty="0">
                <a:solidFill>
                  <a:schemeClr val="bg1"/>
                </a:solidFill>
              </a:rPr>
              <a:t>Data was labelled frame by frame, adding unnecessary space and pre-processing logic</a:t>
            </a:r>
          </a:p>
        </p:txBody>
      </p:sp>
    </p:spTree>
    <p:extLst>
      <p:ext uri="{BB962C8B-B14F-4D97-AF65-F5344CB8AC3E}">
        <p14:creationId xmlns:p14="http://schemas.microsoft.com/office/powerpoint/2010/main" val="7181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Data Issues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pPr marL="0" indent="0">
              <a:buNone/>
            </a:pPr>
            <a:endParaRPr lang="en-AU" dirty="0">
              <a:solidFill>
                <a:schemeClr val="bg1"/>
              </a:solidFill>
            </a:endParaRPr>
          </a:p>
        </p:txBody>
      </p:sp>
      <p:pic>
        <p:nvPicPr>
          <p:cNvPr id="1026" name="Picture 2">
            <a:extLst>
              <a:ext uri="{FF2B5EF4-FFF2-40B4-BE49-F238E27FC236}">
                <a16:creationId xmlns:a16="http://schemas.microsoft.com/office/drawing/2014/main" id="{2E0F3E07-3C37-477E-ACCA-89BB9FBCA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070" y="681502"/>
            <a:ext cx="8234363" cy="54949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683346A-97DD-469F-BB22-F7544ECA0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176" y="681502"/>
            <a:ext cx="8058150" cy="5372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9BC084-26D4-4260-A637-2B23F9728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069" y="681502"/>
            <a:ext cx="8058146" cy="53720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B35483-CD28-4DBB-B48A-4297374E4E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618" y="982132"/>
            <a:ext cx="7479265" cy="49910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DADB044-DF3D-4327-8B88-EBD6EC37C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320" y="1174136"/>
            <a:ext cx="7045643" cy="47017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7E0FC7-5FC6-41BD-BE5C-CC50318916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9739" y="778898"/>
            <a:ext cx="8058151" cy="53721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FD2CEB6-E244-4EA0-AA53-2B7C232C91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1838" y="706959"/>
            <a:ext cx="8288296" cy="55309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DE576A3-5394-4E70-8539-52721DCD65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4509" y="643792"/>
            <a:ext cx="8382953" cy="55941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CD4E1DC-73F0-43E0-975F-790A530080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0699" y="671046"/>
            <a:ext cx="7822883" cy="522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1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Data Issues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pPr marL="0" indent="0">
              <a:buNone/>
            </a:pPr>
            <a:endParaRPr lang="en-AU" dirty="0">
              <a:solidFill>
                <a:schemeClr val="bg1"/>
              </a:solidFill>
            </a:endParaRPr>
          </a:p>
        </p:txBody>
      </p:sp>
      <p:pic>
        <p:nvPicPr>
          <p:cNvPr id="1026" name="Picture 2">
            <a:extLst>
              <a:ext uri="{FF2B5EF4-FFF2-40B4-BE49-F238E27FC236}">
                <a16:creationId xmlns:a16="http://schemas.microsoft.com/office/drawing/2014/main" id="{2E0F3E07-3C37-477E-ACCA-89BB9FBCA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503" y="-346859"/>
            <a:ext cx="8234363" cy="54949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683346A-97DD-469F-BB22-F7544ECA0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9396" y="-302555"/>
            <a:ext cx="8058150" cy="5372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9BC084-26D4-4260-A637-2B23F9728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1433" y="-648403"/>
            <a:ext cx="8058146" cy="53720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B35483-CD28-4DBB-B48A-4297374E4E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1844" y="-74084"/>
            <a:ext cx="7479265" cy="49910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DADB044-DF3D-4327-8B88-EBD6EC37C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8520" y="-263834"/>
            <a:ext cx="7045643" cy="47017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7E0FC7-5FC6-41BD-BE5C-CC50318916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6366" y="-210944"/>
            <a:ext cx="8058151" cy="53721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FD2CEB6-E244-4EA0-AA53-2B7C232C91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8238" y="2405218"/>
            <a:ext cx="8288296" cy="55309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DE576A3-5394-4E70-8539-52721DCD65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847" y="1193350"/>
            <a:ext cx="8382953" cy="55941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CD4E1DC-73F0-43E0-975F-790A530080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141" y="3219735"/>
            <a:ext cx="7822883" cy="522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Future Prospects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fontScale="92500" lnSpcReduction="20000"/>
          </a:bodyPr>
          <a:lstStyle/>
          <a:p>
            <a:r>
              <a:rPr lang="en-AU" dirty="0">
                <a:solidFill>
                  <a:schemeClr val="bg1"/>
                </a:solidFill>
              </a:rPr>
              <a:t>Despite not having great results for model accuracy, and overlapping losses, this can be attributed to potentially poor data</a:t>
            </a:r>
          </a:p>
          <a:p>
            <a:r>
              <a:rPr lang="en-AU" dirty="0">
                <a:solidFill>
                  <a:schemeClr val="bg1"/>
                </a:solidFill>
              </a:rPr>
              <a:t>Data gathering re-performed correctly </a:t>
            </a:r>
          </a:p>
          <a:p>
            <a:r>
              <a:rPr lang="en-AU" dirty="0">
                <a:solidFill>
                  <a:schemeClr val="bg1"/>
                </a:solidFill>
              </a:rPr>
              <a:t>Developing occupancy grid’s from raw mmWave data and using convolutional layers for encoding and decoding</a:t>
            </a:r>
          </a:p>
          <a:p>
            <a:r>
              <a:rPr lang="en-AU" dirty="0">
                <a:solidFill>
                  <a:schemeClr val="bg1"/>
                </a:solidFill>
              </a:rPr>
              <a:t>Performing feature extraction using a 3D-CNN with occupancy grids and modifying the autoencoder to work with these automatically extracted features</a:t>
            </a:r>
          </a:p>
          <a:p>
            <a:r>
              <a:rPr lang="en-AU" dirty="0">
                <a:solidFill>
                  <a:schemeClr val="bg1"/>
                </a:solidFill>
              </a:rPr>
              <a:t>Realtime implementation (most of the groundwork is there)</a:t>
            </a:r>
          </a:p>
          <a:p>
            <a:r>
              <a:rPr lang="en-AU" dirty="0">
                <a:solidFill>
                  <a:schemeClr val="bg1"/>
                </a:solidFill>
              </a:rPr>
              <a:t>Azure function implementation (most of the groundwork is there)</a:t>
            </a:r>
          </a:p>
        </p:txBody>
      </p:sp>
      <p:pic>
        <p:nvPicPr>
          <p:cNvPr id="5" name="Picture 4">
            <a:extLst>
              <a:ext uri="{FF2B5EF4-FFF2-40B4-BE49-F238E27FC236}">
                <a16:creationId xmlns:a16="http://schemas.microsoft.com/office/drawing/2014/main" id="{B39FA704-F1C1-4832-9E51-1BF1FB820774}"/>
              </a:ext>
            </a:extLst>
          </p:cNvPr>
          <p:cNvPicPr>
            <a:picLocks noChangeAspect="1"/>
          </p:cNvPicPr>
          <p:nvPr/>
        </p:nvPicPr>
        <p:blipFill>
          <a:blip r:embed="rId4"/>
          <a:stretch>
            <a:fillRect/>
          </a:stretch>
        </p:blipFill>
        <p:spPr>
          <a:xfrm>
            <a:off x="823277" y="1976050"/>
            <a:ext cx="10593388" cy="483516"/>
          </a:xfrm>
          <a:prstGeom prst="rect">
            <a:avLst/>
          </a:prstGeom>
        </p:spPr>
      </p:pic>
      <p:pic>
        <p:nvPicPr>
          <p:cNvPr id="1026" name="Picture 2" descr="Convolutional variational autoencoder architecture. The deep learning network processes MD simulation data into contact maps (2D images) that are then successively fed into 4 convolutional layers. The outputs from the final convolutional layer is then fed into a fully connected (dense) layer. This is then used to build the latent space in three dimensions, the output of which is the learned VAE embedding. In order to reconstruct the contact maps, we then use 4 successive de-convolutional layers, symmetric to the 4 input convolutional layers">
            <a:extLst>
              <a:ext uri="{FF2B5EF4-FFF2-40B4-BE49-F238E27FC236}">
                <a16:creationId xmlns:a16="http://schemas.microsoft.com/office/drawing/2014/main" id="{71864075-CAB3-4299-AF34-9762651B1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386" y="-122387"/>
            <a:ext cx="5469255" cy="2091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NN is composed of two basic parts of feature extraction and... |  Download Scientific Diagram">
            <a:extLst>
              <a:ext uri="{FF2B5EF4-FFF2-40B4-BE49-F238E27FC236}">
                <a16:creationId xmlns:a16="http://schemas.microsoft.com/office/drawing/2014/main" id="{26AA85CD-0BB8-44F6-A270-4DD9C9F93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669" y="6089650"/>
            <a:ext cx="80962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7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8474B35-BF18-44A9-A265-A7C78D549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7F687631-1164-4445-BB09-8825F510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a16="http://schemas.microsoft.com/office/drawing/2014/main" id="{918BBC1B-B70A-4E37-92BB-74A700CFF72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199462B3-7467-4CD3-B259-E64F0ACD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3EEF50E1-7C4C-429F-952D-1BCBE2F220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7AD9A323-6942-423A-B954-E4CFA26D5E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5339FF5-08AE-41AE-9A31-6F1B6E750A6C}"/>
              </a:ext>
            </a:extLst>
          </p:cNvPr>
          <p:cNvSpPr>
            <a:spLocks noGrp="1"/>
          </p:cNvSpPr>
          <p:nvPr>
            <p:ph type="title"/>
          </p:nvPr>
        </p:nvSpPr>
        <p:spPr>
          <a:xfrm>
            <a:off x="4626508" y="982132"/>
            <a:ext cx="6270090" cy="1303867"/>
          </a:xfrm>
        </p:spPr>
        <p:txBody>
          <a:bodyPr>
            <a:normAutofit/>
          </a:bodyPr>
          <a:lstStyle/>
          <a:p>
            <a:r>
              <a:rPr lang="en-AU"/>
              <a:t>Problems in Fall Detection</a:t>
            </a:r>
          </a:p>
        </p:txBody>
      </p:sp>
      <p:sp>
        <p:nvSpPr>
          <p:cNvPr id="46" name="Rectangle 45">
            <a:extLst>
              <a:ext uri="{FF2B5EF4-FFF2-40B4-BE49-F238E27FC236}">
                <a16:creationId xmlns:a16="http://schemas.microsoft.com/office/drawing/2014/main" id="{576DA225-F5D6-439A-B39E-B3595D307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The new generation of wearable medical alert systems - Harvard Health">
            <a:extLst>
              <a:ext uri="{FF2B5EF4-FFF2-40B4-BE49-F238E27FC236}">
                <a16:creationId xmlns:a16="http://schemas.microsoft.com/office/drawing/2014/main" id="{3DCD70FD-F9FD-4D0D-ABCA-D919010562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71"/>
          <a:stretch/>
        </p:blipFill>
        <p:spPr bwMode="auto">
          <a:xfrm>
            <a:off x="1257236" y="1255776"/>
            <a:ext cx="2743200" cy="139903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FF138D5A-7DB9-4540-8DC0-4421D4DD1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C69DB072-D0A1-41D6-A08F-DF370CA6F7E8}"/>
              </a:ext>
            </a:extLst>
          </p:cNvPr>
          <p:cNvPicPr>
            <a:picLocks noChangeAspect="1"/>
          </p:cNvPicPr>
          <p:nvPr/>
        </p:nvPicPr>
        <p:blipFill rotWithShape="1">
          <a:blip r:embed="rId7"/>
          <a:srcRect l="18637" r="42147" b="1"/>
          <a:stretch/>
        </p:blipFill>
        <p:spPr>
          <a:xfrm>
            <a:off x="1257236" y="2654807"/>
            <a:ext cx="2743200" cy="1399032"/>
          </a:xfrm>
          <a:prstGeom prst="rect">
            <a:avLst/>
          </a:prstGeom>
        </p:spPr>
      </p:pic>
      <p:pic>
        <p:nvPicPr>
          <p:cNvPr id="18" name="Picture 17">
            <a:extLst>
              <a:ext uri="{FF2B5EF4-FFF2-40B4-BE49-F238E27FC236}">
                <a16:creationId xmlns:a16="http://schemas.microsoft.com/office/drawing/2014/main" id="{2AD1C7F2-294D-4D3D-89BE-93466E9B1013}"/>
              </a:ext>
            </a:extLst>
          </p:cNvPr>
          <p:cNvPicPr>
            <a:picLocks noChangeAspect="1"/>
          </p:cNvPicPr>
          <p:nvPr/>
        </p:nvPicPr>
        <p:blipFill rotWithShape="1">
          <a:blip r:embed="rId8"/>
          <a:srcRect l="36185" r="33423"/>
          <a:stretch/>
        </p:blipFill>
        <p:spPr>
          <a:xfrm>
            <a:off x="1257236" y="4053839"/>
            <a:ext cx="2743200" cy="1399032"/>
          </a:xfrm>
          <a:prstGeom prst="rect">
            <a:avLst/>
          </a:prstGeom>
        </p:spPr>
      </p:pic>
      <p:sp>
        <p:nvSpPr>
          <p:cNvPr id="3" name="Content Placeholder 2">
            <a:extLst>
              <a:ext uri="{FF2B5EF4-FFF2-40B4-BE49-F238E27FC236}">
                <a16:creationId xmlns:a16="http://schemas.microsoft.com/office/drawing/2014/main" id="{16ACC4BA-94C1-48A7-9813-80B6C4672BEB}"/>
              </a:ext>
            </a:extLst>
          </p:cNvPr>
          <p:cNvSpPr>
            <a:spLocks noGrp="1"/>
          </p:cNvSpPr>
          <p:nvPr>
            <p:ph idx="1"/>
          </p:nvPr>
        </p:nvSpPr>
        <p:spPr>
          <a:xfrm>
            <a:off x="4631496" y="2556932"/>
            <a:ext cx="6260114" cy="3318936"/>
          </a:xfrm>
        </p:spPr>
        <p:txBody>
          <a:bodyPr>
            <a:normAutofit/>
          </a:bodyPr>
          <a:lstStyle/>
          <a:p>
            <a:pPr>
              <a:lnSpc>
                <a:spcPct val="90000"/>
              </a:lnSpc>
            </a:pPr>
            <a:r>
              <a:rPr lang="en-AU" sz="1700" dirty="0"/>
              <a:t>Phone and sensor based fall detection methods can be problematic </a:t>
            </a:r>
          </a:p>
          <a:p>
            <a:pPr>
              <a:lnSpc>
                <a:spcPct val="90000"/>
              </a:lnSpc>
            </a:pPr>
            <a:r>
              <a:rPr lang="en-AU" sz="1700" dirty="0"/>
              <a:t>Camera-based monitoring requires data for training which is often unacquirable as:</a:t>
            </a:r>
          </a:p>
          <a:p>
            <a:pPr lvl="1">
              <a:lnSpc>
                <a:spcPct val="90000"/>
              </a:lnSpc>
            </a:pPr>
            <a:r>
              <a:rPr lang="en-AU" sz="1700" dirty="0"/>
              <a:t>Falls are unlikely events</a:t>
            </a:r>
          </a:p>
          <a:p>
            <a:pPr lvl="1">
              <a:lnSpc>
                <a:spcPct val="90000"/>
              </a:lnSpc>
            </a:pPr>
            <a:r>
              <a:rPr lang="en-AU" sz="1700" dirty="0"/>
              <a:t>It is unethical to ask elderly people to fall</a:t>
            </a:r>
          </a:p>
          <a:p>
            <a:pPr lvl="1">
              <a:lnSpc>
                <a:spcPct val="90000"/>
              </a:lnSpc>
            </a:pPr>
            <a:r>
              <a:rPr lang="en-AU" sz="1700" dirty="0"/>
              <a:t>Training data from healthier younger people cannot simulate a real natural fall</a:t>
            </a:r>
          </a:p>
          <a:p>
            <a:pPr>
              <a:lnSpc>
                <a:spcPct val="90000"/>
              </a:lnSpc>
            </a:pPr>
            <a:r>
              <a:rPr lang="en-AU" sz="1700" dirty="0"/>
              <a:t>There is still no standard for fall detection that performs consistently well</a:t>
            </a:r>
          </a:p>
          <a:p>
            <a:pPr>
              <a:lnSpc>
                <a:spcPct val="90000"/>
              </a:lnSpc>
            </a:pPr>
            <a:r>
              <a:rPr lang="en-AU" sz="1700" dirty="0"/>
              <a:t>Camera-based monitoring raises privacy concerns</a:t>
            </a:r>
          </a:p>
        </p:txBody>
      </p:sp>
    </p:spTree>
    <p:extLst>
      <p:ext uri="{BB962C8B-B14F-4D97-AF65-F5344CB8AC3E}">
        <p14:creationId xmlns:p14="http://schemas.microsoft.com/office/powerpoint/2010/main" val="20728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Future Prospects</a:t>
            </a:r>
            <a:endParaRPr lang="en-AU" dirty="0">
              <a:solidFill>
                <a:schemeClr val="bg1"/>
              </a:solidFill>
            </a:endParaRPr>
          </a:p>
        </p:txBody>
      </p:sp>
      <p:cxnSp>
        <p:nvCxnSpPr>
          <p:cNvPr id="14"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a:xfrm>
            <a:off x="1295401" y="2556932"/>
            <a:ext cx="9601196" cy="3318936"/>
          </a:xfrm>
        </p:spPr>
        <p:txBody>
          <a:bodyPr>
            <a:normAutofit/>
          </a:bodyPr>
          <a:lstStyle/>
          <a:p>
            <a:r>
              <a:rPr lang="en-AU" dirty="0">
                <a:solidFill>
                  <a:schemeClr val="bg1"/>
                </a:solidFill>
              </a:rPr>
              <a:t>Transition data for fall prevention</a:t>
            </a:r>
          </a:p>
          <a:p>
            <a:r>
              <a:rPr lang="en-AU" dirty="0">
                <a:solidFill>
                  <a:schemeClr val="bg1"/>
                </a:solidFill>
              </a:rPr>
              <a:t>Frame sequences from activity A to activity B is captured during data cleaning</a:t>
            </a:r>
          </a:p>
          <a:p>
            <a:pPr lvl="1"/>
            <a:r>
              <a:rPr lang="en-AU" dirty="0">
                <a:solidFill>
                  <a:schemeClr val="bg1"/>
                </a:solidFill>
              </a:rPr>
              <a:t>These sequences can be used to determine if the fall is about to happen</a:t>
            </a:r>
          </a:p>
        </p:txBody>
      </p:sp>
      <p:pic>
        <p:nvPicPr>
          <p:cNvPr id="6" name="Picture 5">
            <a:extLst>
              <a:ext uri="{FF2B5EF4-FFF2-40B4-BE49-F238E27FC236}">
                <a16:creationId xmlns:a16="http://schemas.microsoft.com/office/drawing/2014/main" id="{A2591655-02BD-4936-BCD3-5C87C255A7ED}"/>
              </a:ext>
            </a:extLst>
          </p:cNvPr>
          <p:cNvPicPr>
            <a:picLocks noChangeAspect="1"/>
          </p:cNvPicPr>
          <p:nvPr/>
        </p:nvPicPr>
        <p:blipFill>
          <a:blip r:embed="rId4"/>
          <a:stretch>
            <a:fillRect/>
          </a:stretch>
        </p:blipFill>
        <p:spPr>
          <a:xfrm>
            <a:off x="8656637" y="176212"/>
            <a:ext cx="3057525" cy="6505575"/>
          </a:xfrm>
          <a:prstGeom prst="rect">
            <a:avLst/>
          </a:prstGeom>
        </p:spPr>
      </p:pic>
    </p:spTree>
    <p:extLst>
      <p:ext uri="{BB962C8B-B14F-4D97-AF65-F5344CB8AC3E}">
        <p14:creationId xmlns:p14="http://schemas.microsoft.com/office/powerpoint/2010/main" val="217676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0429-4CE5-42AC-A4C0-4F52EDAC1FB8}"/>
              </a:ext>
            </a:extLst>
          </p:cNvPr>
          <p:cNvSpPr>
            <a:spLocks noGrp="1"/>
          </p:cNvSpPr>
          <p:nvPr>
            <p:ph type="title"/>
          </p:nvPr>
        </p:nvSpPr>
        <p:spPr/>
        <p:txBody>
          <a:bodyPr/>
          <a:lstStyle/>
          <a:p>
            <a:r>
              <a:rPr lang="en-US" dirty="0"/>
              <a:t>THANK YOU</a:t>
            </a:r>
            <a:endParaRPr lang="en-AU" dirty="0"/>
          </a:p>
        </p:txBody>
      </p:sp>
      <p:sp>
        <p:nvSpPr>
          <p:cNvPr id="3" name="Content Placeholder 2">
            <a:extLst>
              <a:ext uri="{FF2B5EF4-FFF2-40B4-BE49-F238E27FC236}">
                <a16:creationId xmlns:a16="http://schemas.microsoft.com/office/drawing/2014/main" id="{EC44EBAD-1086-4745-8DAE-D733806AEFF1}"/>
              </a:ext>
            </a:extLst>
          </p:cNvPr>
          <p:cNvSpPr>
            <a:spLocks noGrp="1"/>
          </p:cNvSpPr>
          <p:nvPr>
            <p:ph idx="1"/>
          </p:nvPr>
        </p:nvSpPr>
        <p:spPr/>
        <p:txBody>
          <a:bodyPr/>
          <a:lstStyle/>
          <a:p>
            <a:r>
              <a:rPr lang="en-AU" dirty="0"/>
              <a:t>It has been a pleasure developing and researching this model</a:t>
            </a:r>
          </a:p>
          <a:p>
            <a:r>
              <a:rPr lang="en-AU" dirty="0"/>
              <a:t>Special thanks to Reza for constant support throughout the term</a:t>
            </a:r>
          </a:p>
        </p:txBody>
      </p:sp>
    </p:spTree>
    <p:extLst>
      <p:ext uri="{BB962C8B-B14F-4D97-AF65-F5344CB8AC3E}">
        <p14:creationId xmlns:p14="http://schemas.microsoft.com/office/powerpoint/2010/main" val="13144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AA99-F67B-4EB1-8434-9DED196832BB}"/>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B7B2D4CE-B906-4E25-A841-86DCFA04517C}"/>
              </a:ext>
            </a:extLst>
          </p:cNvPr>
          <p:cNvSpPr>
            <a:spLocks noGrp="1"/>
          </p:cNvSpPr>
          <p:nvPr>
            <p:ph idx="1"/>
          </p:nvPr>
        </p:nvSpPr>
        <p:spPr/>
        <p:txBody>
          <a:bodyPr>
            <a:normAutofit fontScale="85000" lnSpcReduction="10000"/>
          </a:bodyPr>
          <a:lstStyle/>
          <a:p>
            <a:r>
              <a:rPr lang="en-AU" dirty="0"/>
              <a:t>[1] R. Luque, E. </a:t>
            </a:r>
            <a:r>
              <a:rPr lang="en-AU" dirty="0" err="1"/>
              <a:t>Casilari</a:t>
            </a:r>
            <a:r>
              <a:rPr lang="en-AU" dirty="0"/>
              <a:t>, M.-J. </a:t>
            </a:r>
            <a:r>
              <a:rPr lang="en-AU" dirty="0" err="1"/>
              <a:t>Mor´on</a:t>
            </a:r>
            <a:r>
              <a:rPr lang="en-AU" dirty="0"/>
              <a:t>, G. Redondo, “Comparison and characterisation of android-based fall systems, sensors 14”, IEEE, 2014, 18543-18574</a:t>
            </a:r>
          </a:p>
          <a:p>
            <a:r>
              <a:rPr lang="en-AU" dirty="0"/>
              <a:t>[2] WHO, Falls, World Health Organization, 2018, [Online]. Available: </a:t>
            </a:r>
            <a:r>
              <a:rPr lang="en-AU" dirty="0">
                <a:hlinkClick r:id="rId2"/>
              </a:rPr>
              <a:t>https://www.who.int/news-roo#m/fact-sheets/detail/falls</a:t>
            </a:r>
            <a:r>
              <a:rPr lang="en-AU" dirty="0"/>
              <a:t> </a:t>
            </a:r>
          </a:p>
          <a:p>
            <a:r>
              <a:rPr lang="en-AU" dirty="0"/>
              <a:t>[3] S. S. Khan, J. </a:t>
            </a:r>
            <a:r>
              <a:rPr lang="en-AU" dirty="0" err="1"/>
              <a:t>Hoey</a:t>
            </a:r>
            <a:r>
              <a:rPr lang="en-AU" dirty="0"/>
              <a:t>, “</a:t>
            </a:r>
            <a:r>
              <a:rPr lang="en-US" dirty="0"/>
              <a:t>Review of Fall Detection Techniques: A Data Availability Perspective</a:t>
            </a:r>
            <a:r>
              <a:rPr lang="en-AU" dirty="0"/>
              <a:t>”, University of Waterloo, 2016, pp.6, 8-9, 12, 19</a:t>
            </a:r>
          </a:p>
          <a:p>
            <a:r>
              <a:rPr lang="en-AU" dirty="0"/>
              <a:t>[4] L. </a:t>
            </a:r>
            <a:r>
              <a:rPr lang="en-AU" dirty="0" err="1"/>
              <a:t>Schwickert</a:t>
            </a:r>
            <a:r>
              <a:rPr lang="en-AU" dirty="0"/>
              <a:t>, C. Becker, U. Lindemann, C. </a:t>
            </a:r>
            <a:r>
              <a:rPr lang="en-AU" dirty="0" err="1"/>
              <a:t>Mar´echal</a:t>
            </a:r>
            <a:r>
              <a:rPr lang="en-AU" dirty="0"/>
              <a:t>, A. Bourke, L. Chiari, J. </a:t>
            </a:r>
            <a:r>
              <a:rPr lang="en-AU" dirty="0" err="1"/>
              <a:t>Helbostad</a:t>
            </a:r>
            <a:r>
              <a:rPr lang="en-AU" dirty="0"/>
              <a:t>, W. </a:t>
            </a:r>
            <a:r>
              <a:rPr lang="en-AU" dirty="0" err="1"/>
              <a:t>Zijlstra</a:t>
            </a:r>
            <a:r>
              <a:rPr lang="en-AU" dirty="0"/>
              <a:t>, K. </a:t>
            </a:r>
            <a:r>
              <a:rPr lang="en-AU" dirty="0" err="1"/>
              <a:t>Aminian</a:t>
            </a:r>
            <a:r>
              <a:rPr lang="en-AU" dirty="0"/>
              <a:t>, C. Todd, S. </a:t>
            </a:r>
            <a:r>
              <a:rPr lang="en-AU" dirty="0" err="1"/>
              <a:t>Bandinelli</a:t>
            </a:r>
            <a:r>
              <a:rPr lang="en-AU" dirty="0"/>
              <a:t>, J. </a:t>
            </a:r>
            <a:r>
              <a:rPr lang="en-AU" dirty="0" err="1"/>
              <a:t>Klenk</a:t>
            </a:r>
            <a:r>
              <a:rPr lang="en-AU" dirty="0"/>
              <a:t>, “Fall detection with body-worn sensors: A systematic review, </a:t>
            </a:r>
            <a:r>
              <a:rPr lang="en-AU" dirty="0" err="1"/>
              <a:t>Zeitschrift</a:t>
            </a:r>
            <a:r>
              <a:rPr lang="en-AU" dirty="0"/>
              <a:t> </a:t>
            </a:r>
            <a:r>
              <a:rPr lang="en-AU" dirty="0" err="1"/>
              <a:t>f¨ur</a:t>
            </a:r>
            <a:r>
              <a:rPr lang="en-AU" dirty="0"/>
              <a:t> </a:t>
            </a:r>
            <a:r>
              <a:rPr lang="en-AU" dirty="0" err="1"/>
              <a:t>Gerontologie</a:t>
            </a:r>
            <a:r>
              <a:rPr lang="en-AU" dirty="0"/>
              <a:t> und </a:t>
            </a:r>
            <a:r>
              <a:rPr lang="en-AU" dirty="0" err="1"/>
              <a:t>Geriatrie</a:t>
            </a:r>
            <a:r>
              <a:rPr lang="en-AU" dirty="0"/>
              <a:t>”,  IEEE, 2013, 706–719.</a:t>
            </a:r>
          </a:p>
        </p:txBody>
      </p:sp>
    </p:spTree>
    <p:extLst>
      <p:ext uri="{BB962C8B-B14F-4D97-AF65-F5344CB8AC3E}">
        <p14:creationId xmlns:p14="http://schemas.microsoft.com/office/powerpoint/2010/main" val="642120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AA99-F67B-4EB1-8434-9DED196832BB}"/>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B7B2D4CE-B906-4E25-A841-86DCFA04517C}"/>
              </a:ext>
            </a:extLst>
          </p:cNvPr>
          <p:cNvSpPr>
            <a:spLocks noGrp="1"/>
          </p:cNvSpPr>
          <p:nvPr>
            <p:ph idx="1"/>
          </p:nvPr>
        </p:nvSpPr>
        <p:spPr/>
        <p:txBody>
          <a:bodyPr>
            <a:normAutofit fontScale="92500"/>
          </a:bodyPr>
          <a:lstStyle/>
          <a:p>
            <a:r>
              <a:rPr lang="en-AU" dirty="0"/>
              <a:t>[5] </a:t>
            </a:r>
            <a:r>
              <a:rPr lang="en-US" dirty="0"/>
              <a:t>E. Stone, M. </a:t>
            </a:r>
            <a:r>
              <a:rPr lang="en-US" dirty="0" err="1"/>
              <a:t>Skubic</a:t>
            </a:r>
            <a:r>
              <a:rPr lang="en-US" dirty="0"/>
              <a:t>, “Fall detection in homes of older adults using the </a:t>
            </a:r>
            <a:r>
              <a:rPr lang="en-US" dirty="0" err="1"/>
              <a:t>microsoft</a:t>
            </a:r>
            <a:r>
              <a:rPr lang="en-US" dirty="0"/>
              <a:t> </a:t>
            </a:r>
            <a:r>
              <a:rPr lang="en-US" dirty="0" err="1"/>
              <a:t>kinect</a:t>
            </a:r>
            <a:r>
              <a:rPr lang="en-US" dirty="0"/>
              <a:t>, Biomedical and Health Informatics”, IEEE, 2015, pp. 290–301.</a:t>
            </a:r>
          </a:p>
          <a:p>
            <a:r>
              <a:rPr lang="en-US" dirty="0"/>
              <a:t>[6] J. Perry, S. </a:t>
            </a:r>
            <a:r>
              <a:rPr lang="en-US" dirty="0" err="1"/>
              <a:t>Kellog</a:t>
            </a:r>
            <a:r>
              <a:rPr lang="en-US" dirty="0"/>
              <a:t>, S. Vaidya, J.-H. </a:t>
            </a:r>
            <a:r>
              <a:rPr lang="en-US" dirty="0" err="1"/>
              <a:t>Youn</a:t>
            </a:r>
            <a:r>
              <a:rPr lang="en-US" dirty="0"/>
              <a:t>, H. Ali, H. Sharif, “Survey and evaluation of real-time fall detection approaches, in: High-Capacity Optical Networks and Enabling Technologies (HONET)”, 2009 6th International Symposium on, 2009, pp. 158–164. </a:t>
            </a:r>
          </a:p>
          <a:p>
            <a:r>
              <a:rPr lang="en-US" dirty="0"/>
              <a:t>[7] F. </a:t>
            </a:r>
            <a:r>
              <a:rPr lang="en-US" dirty="0" err="1"/>
              <a:t>Jin</a:t>
            </a:r>
            <a:r>
              <a:rPr lang="en-US" dirty="0"/>
              <a:t>, A. Sengupta, S. Cao, “</a:t>
            </a:r>
            <a:r>
              <a:rPr lang="en-AU" dirty="0" err="1"/>
              <a:t>mmFall</a:t>
            </a:r>
            <a:r>
              <a:rPr lang="en-AU" dirty="0"/>
              <a:t>: Fall Detection using 4D MmWave Radar and a Hybrid Variational RNN </a:t>
            </a:r>
            <a:r>
              <a:rPr lang="en-AU" dirty="0" err="1"/>
              <a:t>AutoEncoder</a:t>
            </a:r>
            <a:r>
              <a:rPr lang="en-AU" dirty="0"/>
              <a:t>”, IEEE, 2020, pp. 1</a:t>
            </a:r>
          </a:p>
        </p:txBody>
      </p:sp>
    </p:spTree>
    <p:extLst>
      <p:ext uri="{BB962C8B-B14F-4D97-AF65-F5344CB8AC3E}">
        <p14:creationId xmlns:p14="http://schemas.microsoft.com/office/powerpoint/2010/main" val="2806432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AA99-F67B-4EB1-8434-9DED196832BB}"/>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B7B2D4CE-B906-4E25-A841-86DCFA04517C}"/>
              </a:ext>
            </a:extLst>
          </p:cNvPr>
          <p:cNvSpPr>
            <a:spLocks noGrp="1"/>
          </p:cNvSpPr>
          <p:nvPr>
            <p:ph idx="1"/>
          </p:nvPr>
        </p:nvSpPr>
        <p:spPr/>
        <p:txBody>
          <a:bodyPr>
            <a:normAutofit/>
          </a:bodyPr>
          <a:lstStyle/>
          <a:p>
            <a:r>
              <a:rPr lang="en-AU" dirty="0"/>
              <a:t>[8] H. </a:t>
            </a:r>
            <a:r>
              <a:rPr lang="en-AU" dirty="0" err="1"/>
              <a:t>Haibo</a:t>
            </a:r>
            <a:r>
              <a:rPr lang="en-AU" dirty="0"/>
              <a:t>, E. Garcia, Learning from imbalanced data, “Knowledge and Data Engineering”, IEEE, 2009, 1263–1284. </a:t>
            </a:r>
          </a:p>
          <a:p>
            <a:r>
              <a:rPr lang="en-AU" dirty="0"/>
              <a:t>[9] W. </a:t>
            </a:r>
            <a:r>
              <a:rPr lang="en-AU" dirty="0" err="1"/>
              <a:t>Klement</a:t>
            </a:r>
            <a:r>
              <a:rPr lang="en-AU" dirty="0"/>
              <a:t>, S. Wilk, W. Michalowski, S. </a:t>
            </a:r>
            <a:r>
              <a:rPr lang="en-AU" dirty="0" err="1"/>
              <a:t>Matwin</a:t>
            </a:r>
            <a:r>
              <a:rPr lang="en-AU" dirty="0"/>
              <a:t>, “Classifying severely imbalanced data, in: Advances in Artificial Intelligence”, Springer, 2011, pp. 258–264.</a:t>
            </a:r>
          </a:p>
        </p:txBody>
      </p:sp>
    </p:spTree>
    <p:extLst>
      <p:ext uri="{BB962C8B-B14F-4D97-AF65-F5344CB8AC3E}">
        <p14:creationId xmlns:p14="http://schemas.microsoft.com/office/powerpoint/2010/main" val="195674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0BF6FD-0587-44D4-8867-AA1C642389F5}"/>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A High Level View</a:t>
            </a:r>
            <a:endParaRPr lang="en-AU" sz="2800">
              <a:solidFill>
                <a:srgbClr val="262626"/>
              </a:solidFill>
            </a:endParaRPr>
          </a:p>
        </p:txBody>
      </p:sp>
      <p:sp>
        <p:nvSpPr>
          <p:cNvPr id="5" name="Content Placeholder 4">
            <a:extLst>
              <a:ext uri="{FF2B5EF4-FFF2-40B4-BE49-F238E27FC236}">
                <a16:creationId xmlns:a16="http://schemas.microsoft.com/office/drawing/2014/main" id="{60FEA340-1DA2-43C7-8257-AE48ED8E079D}"/>
              </a:ext>
            </a:extLst>
          </p:cNvPr>
          <p:cNvSpPr>
            <a:spLocks noGrp="1"/>
          </p:cNvSpPr>
          <p:nvPr>
            <p:ph idx="1"/>
          </p:nvPr>
        </p:nvSpPr>
        <p:spPr>
          <a:xfrm>
            <a:off x="929141" y="2430471"/>
            <a:ext cx="2835464" cy="3552039"/>
          </a:xfrm>
        </p:spPr>
        <p:txBody>
          <a:bodyPr>
            <a:normAutofit/>
          </a:bodyPr>
          <a:lstStyle/>
          <a:p>
            <a:endParaRPr lang="en-AU" sz="1800">
              <a:solidFill>
                <a:srgbClr val="262626"/>
              </a:solidFill>
            </a:endParaRPr>
          </a:p>
        </p:txBody>
      </p:sp>
      <p:sp useBgFill="1">
        <p:nvSpPr>
          <p:cNvPr id="77" name="Rectangle 7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C60DB1C-4036-4679-B907-5116104370F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54121" y="-1169154"/>
            <a:ext cx="7082739" cy="804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5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F2C1415-C48D-4019-AA55-C5B2271AC953}"/>
              </a:ext>
            </a:extLst>
          </p:cNvPr>
          <p:cNvSpPr>
            <a:spLocks noGrp="1"/>
          </p:cNvSpPr>
          <p:nvPr>
            <p:ph type="title"/>
          </p:nvPr>
        </p:nvSpPr>
        <p:spPr>
          <a:xfrm>
            <a:off x="952108" y="954756"/>
            <a:ext cx="2730414" cy="4946003"/>
          </a:xfrm>
        </p:spPr>
        <p:txBody>
          <a:bodyPr>
            <a:normAutofit/>
          </a:bodyPr>
          <a:lstStyle/>
          <a:p>
            <a:r>
              <a:rPr lang="en-US">
                <a:solidFill>
                  <a:srgbClr val="FFFFFF"/>
                </a:solidFill>
              </a:rPr>
              <a:t>Expected Outcomes</a:t>
            </a:r>
            <a:endParaRPr lang="en-AU">
              <a:solidFill>
                <a:srgbClr val="FFFFFF"/>
              </a:solidFill>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FA2BF5-A283-49D6-9C3A-38FC0F3EC5F2}"/>
              </a:ext>
            </a:extLst>
          </p:cNvPr>
          <p:cNvSpPr>
            <a:spLocks noGrp="1"/>
          </p:cNvSpPr>
          <p:nvPr>
            <p:ph idx="1"/>
          </p:nvPr>
        </p:nvSpPr>
        <p:spPr>
          <a:xfrm>
            <a:off x="5140934" y="469900"/>
            <a:ext cx="5953630" cy="5405968"/>
          </a:xfrm>
        </p:spPr>
        <p:txBody>
          <a:bodyPr anchor="ctr">
            <a:normAutofit/>
          </a:bodyPr>
          <a:lstStyle/>
          <a:p>
            <a:r>
              <a:rPr lang="en-US" dirty="0"/>
              <a:t>Create a data cleaning script in order to remove</a:t>
            </a:r>
          </a:p>
          <a:p>
            <a:pPr lvl="1"/>
            <a:r>
              <a:rPr lang="en-US" dirty="0"/>
              <a:t>Outliers </a:t>
            </a:r>
          </a:p>
          <a:p>
            <a:pPr lvl="1"/>
            <a:r>
              <a:rPr lang="en-US" dirty="0"/>
              <a:t>Invalid data inputs</a:t>
            </a:r>
          </a:p>
          <a:p>
            <a:pPr lvl="1"/>
            <a:r>
              <a:rPr lang="en-US" dirty="0"/>
              <a:t>Label data</a:t>
            </a:r>
          </a:p>
          <a:p>
            <a:r>
              <a:rPr lang="en-US" dirty="0"/>
              <a:t>Create a data pre-processing pipeline</a:t>
            </a:r>
          </a:p>
          <a:p>
            <a:r>
              <a:rPr lang="en-US" dirty="0"/>
              <a:t>Develop a model that uses a Variational Autoencoder with a RNN as the bottleneck</a:t>
            </a:r>
          </a:p>
        </p:txBody>
      </p:sp>
    </p:spTree>
    <p:extLst>
      <p:ext uri="{BB962C8B-B14F-4D97-AF65-F5344CB8AC3E}">
        <p14:creationId xmlns:p14="http://schemas.microsoft.com/office/powerpoint/2010/main" val="41796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F2C1415-C48D-4019-AA55-C5B2271AC953}"/>
              </a:ext>
            </a:extLst>
          </p:cNvPr>
          <p:cNvSpPr>
            <a:spLocks noGrp="1"/>
          </p:cNvSpPr>
          <p:nvPr>
            <p:ph type="title"/>
          </p:nvPr>
        </p:nvSpPr>
        <p:spPr>
          <a:xfrm>
            <a:off x="952108" y="954756"/>
            <a:ext cx="2730414" cy="4946003"/>
          </a:xfrm>
        </p:spPr>
        <p:txBody>
          <a:bodyPr>
            <a:normAutofit/>
          </a:bodyPr>
          <a:lstStyle/>
          <a:p>
            <a:r>
              <a:rPr lang="en-US">
                <a:solidFill>
                  <a:srgbClr val="FFFFFF"/>
                </a:solidFill>
              </a:rPr>
              <a:t>Expected Outcomes</a:t>
            </a:r>
            <a:endParaRPr lang="en-AU">
              <a:solidFill>
                <a:srgbClr val="FFFFFF"/>
              </a:solidFill>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FA2BF5-A283-49D6-9C3A-38FC0F3EC5F2}"/>
              </a:ext>
            </a:extLst>
          </p:cNvPr>
          <p:cNvSpPr>
            <a:spLocks noGrp="1"/>
          </p:cNvSpPr>
          <p:nvPr>
            <p:ph idx="1"/>
          </p:nvPr>
        </p:nvSpPr>
        <p:spPr>
          <a:xfrm>
            <a:off x="5140934" y="469900"/>
            <a:ext cx="5953630" cy="5405968"/>
          </a:xfrm>
        </p:spPr>
        <p:txBody>
          <a:bodyPr anchor="ctr">
            <a:normAutofit/>
          </a:bodyPr>
          <a:lstStyle/>
          <a:p>
            <a:r>
              <a:rPr lang="en-US" dirty="0"/>
              <a:t>Develop and implement code for Youden's index to determine optimal threshold</a:t>
            </a:r>
          </a:p>
          <a:p>
            <a:r>
              <a:rPr lang="en-US" dirty="0"/>
              <a:t>Achieve around 90% prediction accuracy</a:t>
            </a:r>
          </a:p>
          <a:p>
            <a:r>
              <a:rPr lang="en-US" dirty="0"/>
              <a:t>Develop a lightweight version of the code only requiring the model that can be ran in real-time</a:t>
            </a:r>
          </a:p>
          <a:p>
            <a:r>
              <a:rPr lang="en-US" dirty="0"/>
              <a:t>Develop an Azure function to alert some entity, triggered on detecting a fall. </a:t>
            </a:r>
          </a:p>
          <a:p>
            <a:pPr lvl="1"/>
            <a:endParaRPr lang="en-AU" dirty="0"/>
          </a:p>
        </p:txBody>
      </p:sp>
    </p:spTree>
    <p:extLst>
      <p:ext uri="{BB962C8B-B14F-4D97-AF65-F5344CB8AC3E}">
        <p14:creationId xmlns:p14="http://schemas.microsoft.com/office/powerpoint/2010/main" val="15908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BFE9EF-093B-4524-A08F-DF561C1378C6}"/>
              </a:ext>
            </a:extLst>
          </p:cNvPr>
          <p:cNvSpPr>
            <a:spLocks noGrp="1"/>
          </p:cNvSpPr>
          <p:nvPr>
            <p:ph type="title"/>
          </p:nvPr>
        </p:nvSpPr>
        <p:spPr>
          <a:xfrm>
            <a:off x="952108" y="954756"/>
            <a:ext cx="2730414" cy="4946003"/>
          </a:xfrm>
        </p:spPr>
        <p:txBody>
          <a:bodyPr>
            <a:normAutofit/>
          </a:bodyPr>
          <a:lstStyle/>
          <a:p>
            <a:r>
              <a:rPr lang="en-US">
                <a:solidFill>
                  <a:srgbClr val="FFFFFF"/>
                </a:solidFill>
              </a:rPr>
              <a:t>What Did I End up doing</a:t>
            </a:r>
            <a:endParaRPr lang="en-AU">
              <a:solidFill>
                <a:srgbClr val="FFFFFF"/>
              </a:solidFill>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977925-3C3B-47BF-B1FC-EB166B4D0A0C}"/>
              </a:ext>
            </a:extLst>
          </p:cNvPr>
          <p:cNvSpPr>
            <a:spLocks noGrp="1"/>
          </p:cNvSpPr>
          <p:nvPr>
            <p:ph idx="1"/>
          </p:nvPr>
        </p:nvSpPr>
        <p:spPr>
          <a:xfrm>
            <a:off x="5140934" y="469900"/>
            <a:ext cx="5953630" cy="5405968"/>
          </a:xfrm>
        </p:spPr>
        <p:txBody>
          <a:bodyPr anchor="ctr">
            <a:normAutofit/>
          </a:bodyPr>
          <a:lstStyle/>
          <a:p>
            <a:pPr>
              <a:buFont typeface="Wingdings" panose="05000000000000000000" pitchFamily="2" charset="2"/>
              <a:buChar char="ü"/>
            </a:pPr>
            <a:r>
              <a:rPr lang="en-US" dirty="0"/>
              <a:t>Data Cleaning script</a:t>
            </a:r>
          </a:p>
          <a:p>
            <a:pPr>
              <a:buFont typeface="Wingdings" panose="05000000000000000000" pitchFamily="2" charset="2"/>
              <a:buChar char="ü"/>
            </a:pPr>
            <a:r>
              <a:rPr lang="en-US" dirty="0"/>
              <a:t>Data pre-processing</a:t>
            </a:r>
          </a:p>
          <a:p>
            <a:pPr>
              <a:buFont typeface="Wingdings" panose="05000000000000000000" pitchFamily="2" charset="2"/>
              <a:buChar char="ü"/>
            </a:pPr>
            <a:r>
              <a:rPr lang="en-AU" dirty="0"/>
              <a:t>Developed the model </a:t>
            </a:r>
          </a:p>
          <a:p>
            <a:pPr>
              <a:buFont typeface="Wingdings" panose="05000000000000000000" pitchFamily="2" charset="2"/>
              <a:buChar char="ü"/>
            </a:pPr>
            <a:r>
              <a:rPr lang="en-AU" dirty="0"/>
              <a:t>Threshold code (Thanks to Reza especially, credit where its due)</a:t>
            </a:r>
            <a:r>
              <a:rPr lang="en-US" dirty="0"/>
              <a:t> </a:t>
            </a:r>
          </a:p>
        </p:txBody>
      </p:sp>
    </p:spTree>
    <p:extLst>
      <p:ext uri="{BB962C8B-B14F-4D97-AF65-F5344CB8AC3E}">
        <p14:creationId xmlns:p14="http://schemas.microsoft.com/office/powerpoint/2010/main" val="74969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a:xfrm>
            <a:off x="952108" y="954756"/>
            <a:ext cx="2730414" cy="4946003"/>
          </a:xfrm>
        </p:spPr>
        <p:txBody>
          <a:bodyPr>
            <a:normAutofit/>
          </a:bodyPr>
          <a:lstStyle/>
          <a:p>
            <a:r>
              <a:rPr lang="en-AU" sz="3700" dirty="0">
                <a:solidFill>
                  <a:srgbClr val="FFFFFF"/>
                </a:solidFill>
              </a:rPr>
              <a:t>Methodology  Data Cleaning</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0FEFF33-7049-4B00-B217-2CFA41C4A1D0}"/>
              </a:ext>
            </a:extLst>
          </p:cNvPr>
          <p:cNvSpPr>
            <a:spLocks noGrp="1"/>
          </p:cNvSpPr>
          <p:nvPr>
            <p:ph idx="1"/>
          </p:nvPr>
        </p:nvSpPr>
        <p:spPr>
          <a:xfrm>
            <a:off x="5140934" y="469900"/>
            <a:ext cx="5953630" cy="5405968"/>
          </a:xfrm>
        </p:spPr>
        <p:txBody>
          <a:bodyPr anchor="ctr">
            <a:normAutofit/>
          </a:bodyPr>
          <a:lstStyle/>
          <a:p>
            <a:r>
              <a:rPr lang="en-AU" dirty="0"/>
              <a:t>Requirement</a:t>
            </a:r>
          </a:p>
          <a:p>
            <a:pPr lvl="1"/>
            <a:r>
              <a:rPr lang="en-AU" dirty="0"/>
              <a:t>turn the unstructured raw dump of mmWave data into organised samples </a:t>
            </a:r>
          </a:p>
          <a:p>
            <a:pPr lvl="1"/>
            <a:r>
              <a:rPr lang="en-AU" dirty="0"/>
              <a:t>Label samples by their activities</a:t>
            </a:r>
          </a:p>
          <a:p>
            <a:pPr>
              <a:buFont typeface="Wingdings" panose="05000000000000000000" pitchFamily="2" charset="2"/>
              <a:buChar char="ü"/>
            </a:pPr>
            <a:r>
              <a:rPr lang="en-AU" dirty="0"/>
              <a:t>Python script developed structures and labels raw mmWave dump into labelled activities with their frame data.  </a:t>
            </a:r>
          </a:p>
          <a:p>
            <a:pPr>
              <a:buFont typeface="Wingdings" panose="05000000000000000000" pitchFamily="2" charset="2"/>
              <a:buChar char="ü"/>
            </a:pPr>
            <a:r>
              <a:rPr lang="en-AU" dirty="0"/>
              <a:t>Python script is also able to capture the frames of a transition between two activities</a:t>
            </a:r>
          </a:p>
        </p:txBody>
      </p:sp>
    </p:spTree>
    <p:extLst>
      <p:ext uri="{BB962C8B-B14F-4D97-AF65-F5344CB8AC3E}">
        <p14:creationId xmlns:p14="http://schemas.microsoft.com/office/powerpoint/2010/main" val="36546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4D17-01E0-4AA5-9A4A-A52088137912}"/>
              </a:ext>
            </a:extLst>
          </p:cNvPr>
          <p:cNvSpPr>
            <a:spLocks noGrp="1"/>
          </p:cNvSpPr>
          <p:nvPr>
            <p:ph type="title"/>
          </p:nvPr>
        </p:nvSpPr>
        <p:spPr/>
        <p:txBody>
          <a:bodyPr/>
          <a:lstStyle/>
          <a:p>
            <a:r>
              <a:rPr lang="en-AU"/>
              <a:t>Methodology – Data Cleaning</a:t>
            </a:r>
            <a:endParaRPr lang="en-AU" dirty="0"/>
          </a:p>
        </p:txBody>
      </p:sp>
      <p:sp>
        <p:nvSpPr>
          <p:cNvPr id="3" name="Content Placeholder 2">
            <a:extLst>
              <a:ext uri="{FF2B5EF4-FFF2-40B4-BE49-F238E27FC236}">
                <a16:creationId xmlns:a16="http://schemas.microsoft.com/office/drawing/2014/main" id="{70FEFF33-7049-4B00-B217-2CFA41C4A1D0}"/>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28B69E65-B7D0-437F-B89B-4DACAF4D2E00}"/>
              </a:ext>
            </a:extLst>
          </p:cNvPr>
          <p:cNvPicPr>
            <a:picLocks noChangeAspect="1"/>
          </p:cNvPicPr>
          <p:nvPr/>
        </p:nvPicPr>
        <p:blipFill>
          <a:blip r:embed="rId3"/>
          <a:stretch>
            <a:fillRect/>
          </a:stretch>
        </p:blipFill>
        <p:spPr>
          <a:xfrm>
            <a:off x="630237" y="3112126"/>
            <a:ext cx="3343275" cy="2105025"/>
          </a:xfrm>
          <a:prstGeom prst="rect">
            <a:avLst/>
          </a:prstGeom>
        </p:spPr>
      </p:pic>
      <p:pic>
        <p:nvPicPr>
          <p:cNvPr id="7" name="Picture 6">
            <a:extLst>
              <a:ext uri="{FF2B5EF4-FFF2-40B4-BE49-F238E27FC236}">
                <a16:creationId xmlns:a16="http://schemas.microsoft.com/office/drawing/2014/main" id="{B02F6707-D71F-4BA7-A4E5-976E90911363}"/>
              </a:ext>
            </a:extLst>
          </p:cNvPr>
          <p:cNvPicPr>
            <a:picLocks noChangeAspect="1"/>
          </p:cNvPicPr>
          <p:nvPr/>
        </p:nvPicPr>
        <p:blipFill>
          <a:blip r:embed="rId4"/>
          <a:stretch>
            <a:fillRect/>
          </a:stretch>
        </p:blipFill>
        <p:spPr>
          <a:xfrm>
            <a:off x="1069975" y="553723"/>
            <a:ext cx="9721189" cy="4112252"/>
          </a:xfrm>
          <a:prstGeom prst="rect">
            <a:avLst/>
          </a:prstGeom>
        </p:spPr>
      </p:pic>
      <p:pic>
        <p:nvPicPr>
          <p:cNvPr id="9" name="Picture 8">
            <a:extLst>
              <a:ext uri="{FF2B5EF4-FFF2-40B4-BE49-F238E27FC236}">
                <a16:creationId xmlns:a16="http://schemas.microsoft.com/office/drawing/2014/main" id="{857C4E5F-CA67-4691-A47A-A5484EB2D2D9}"/>
              </a:ext>
            </a:extLst>
          </p:cNvPr>
          <p:cNvPicPr>
            <a:picLocks noChangeAspect="1"/>
          </p:cNvPicPr>
          <p:nvPr/>
        </p:nvPicPr>
        <p:blipFill>
          <a:blip r:embed="rId5"/>
          <a:stretch>
            <a:fillRect/>
          </a:stretch>
        </p:blipFill>
        <p:spPr>
          <a:xfrm>
            <a:off x="1676400" y="1047749"/>
            <a:ext cx="1619250" cy="2476500"/>
          </a:xfrm>
          <a:prstGeom prst="rect">
            <a:avLst/>
          </a:prstGeom>
        </p:spPr>
      </p:pic>
      <p:pic>
        <p:nvPicPr>
          <p:cNvPr id="11" name="Picture 10">
            <a:extLst>
              <a:ext uri="{FF2B5EF4-FFF2-40B4-BE49-F238E27FC236}">
                <a16:creationId xmlns:a16="http://schemas.microsoft.com/office/drawing/2014/main" id="{AA3F48AF-BB81-4326-8A9E-DF536700A7DE}"/>
              </a:ext>
            </a:extLst>
          </p:cNvPr>
          <p:cNvPicPr>
            <a:picLocks noChangeAspect="1"/>
          </p:cNvPicPr>
          <p:nvPr/>
        </p:nvPicPr>
        <p:blipFill>
          <a:blip r:embed="rId6"/>
          <a:stretch>
            <a:fillRect/>
          </a:stretch>
        </p:blipFill>
        <p:spPr>
          <a:xfrm>
            <a:off x="5343525" y="2385266"/>
            <a:ext cx="4362450" cy="1304925"/>
          </a:xfrm>
          <a:prstGeom prst="rect">
            <a:avLst/>
          </a:prstGeom>
        </p:spPr>
      </p:pic>
    </p:spTree>
    <p:extLst>
      <p:ext uri="{BB962C8B-B14F-4D97-AF65-F5344CB8AC3E}">
        <p14:creationId xmlns:p14="http://schemas.microsoft.com/office/powerpoint/2010/main" val="70479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18124</TotalTime>
  <Words>2567</Words>
  <Application>Microsoft Office PowerPoint</Application>
  <PresentationFormat>Widescreen</PresentationFormat>
  <Paragraphs>274</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Garamond</vt:lpstr>
      <vt:lpstr>Wingdings</vt:lpstr>
      <vt:lpstr>Organic</vt:lpstr>
      <vt:lpstr>Privacy-ensuring fall detection using mmWave technology</vt:lpstr>
      <vt:lpstr>Falls</vt:lpstr>
      <vt:lpstr>Problems in Fall Detection</vt:lpstr>
      <vt:lpstr>A High Level View</vt:lpstr>
      <vt:lpstr>Expected Outcomes</vt:lpstr>
      <vt:lpstr>Expected Outcomes</vt:lpstr>
      <vt:lpstr>What Did I End up doing</vt:lpstr>
      <vt:lpstr>Methodology  Data Cleaning</vt:lpstr>
      <vt:lpstr>Methodology – Data Cleaning</vt:lpstr>
      <vt:lpstr>Methodology  Data Pre-processing</vt:lpstr>
      <vt:lpstr>Methodology  Data Pre-processing</vt:lpstr>
      <vt:lpstr>Methodology Data Pre-processing</vt:lpstr>
      <vt:lpstr>Methodology – Data Splitting</vt:lpstr>
      <vt:lpstr>Methodology Variational Autoencoder</vt:lpstr>
      <vt:lpstr>Methodology – Variational Autoencoder</vt:lpstr>
      <vt:lpstr>Methodology Thresholding</vt:lpstr>
      <vt:lpstr>Results</vt:lpstr>
      <vt:lpstr>Result</vt:lpstr>
      <vt:lpstr>Results Threshold</vt:lpstr>
      <vt:lpstr>Results Accuracy</vt:lpstr>
      <vt:lpstr>Results   Metrics</vt:lpstr>
      <vt:lpstr>Results ROC Curve</vt:lpstr>
      <vt:lpstr>Outcome of Thesis C</vt:lpstr>
      <vt:lpstr>What could have been done better</vt:lpstr>
      <vt:lpstr>Data Issues</vt:lpstr>
      <vt:lpstr>Data Issues</vt:lpstr>
      <vt:lpstr>Data Issues</vt:lpstr>
      <vt:lpstr>Data Issues</vt:lpstr>
      <vt:lpstr>Future Prospects</vt:lpstr>
      <vt:lpstr>Future Prospects</vt:lpstr>
      <vt:lpstr>THANK YOU</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Privacy-ensuring fall detection using mmWave technology and IR sensors</dc:title>
  <dc:creator>Abanob Tawfik</dc:creator>
  <cp:lastModifiedBy>Abanob Tawfik</cp:lastModifiedBy>
  <cp:revision>3</cp:revision>
  <dcterms:created xsi:type="dcterms:W3CDTF">2021-03-15T02:14:37Z</dcterms:created>
  <dcterms:modified xsi:type="dcterms:W3CDTF">2021-11-21T18:40:27Z</dcterms:modified>
</cp:coreProperties>
</file>